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5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705" r:id="rId5"/>
    <p:sldMasterId id="2147483757" r:id="rId6"/>
    <p:sldMasterId id="2147483772" r:id="rId7"/>
    <p:sldMasterId id="2147483814" r:id="rId8"/>
    <p:sldMasterId id="2147483827" r:id="rId9"/>
  </p:sldMasterIdLst>
  <p:notesMasterIdLst>
    <p:notesMasterId r:id="rId44"/>
  </p:notesMasterIdLst>
  <p:sldIdLst>
    <p:sldId id="568" r:id="rId10"/>
    <p:sldId id="1550" r:id="rId11"/>
    <p:sldId id="1551" r:id="rId12"/>
    <p:sldId id="390" r:id="rId13"/>
    <p:sldId id="391" r:id="rId14"/>
    <p:sldId id="392" r:id="rId15"/>
    <p:sldId id="393" r:id="rId16"/>
    <p:sldId id="1552" r:id="rId17"/>
    <p:sldId id="564" r:id="rId18"/>
    <p:sldId id="1554" r:id="rId19"/>
    <p:sldId id="1553" r:id="rId20"/>
    <p:sldId id="1555" r:id="rId21"/>
    <p:sldId id="1556" r:id="rId22"/>
    <p:sldId id="1557" r:id="rId23"/>
    <p:sldId id="521" r:id="rId24"/>
    <p:sldId id="1567" r:id="rId25"/>
    <p:sldId id="1547" r:id="rId26"/>
    <p:sldId id="1548" r:id="rId27"/>
    <p:sldId id="1568" r:id="rId28"/>
    <p:sldId id="259" r:id="rId29"/>
    <p:sldId id="616" r:id="rId30"/>
    <p:sldId id="617" r:id="rId31"/>
    <p:sldId id="289" r:id="rId32"/>
    <p:sldId id="618" r:id="rId33"/>
    <p:sldId id="619" r:id="rId34"/>
    <p:sldId id="623" r:id="rId35"/>
    <p:sldId id="613" r:id="rId36"/>
    <p:sldId id="1561" r:id="rId37"/>
    <p:sldId id="1562" r:id="rId38"/>
    <p:sldId id="1563" r:id="rId39"/>
    <p:sldId id="1564" r:id="rId40"/>
    <p:sldId id="1565" r:id="rId41"/>
    <p:sldId id="1566" r:id="rId42"/>
    <p:sldId id="1560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32" userDrawn="1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68" userDrawn="1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44" userDrawn="1">
          <p15:clr>
            <a:srgbClr val="A4A3A4"/>
          </p15:clr>
        </p15:guide>
        <p15:guide id="15" pos="4776" userDrawn="1">
          <p15:clr>
            <a:srgbClr val="A4A3A4"/>
          </p15:clr>
        </p15:guide>
        <p15:guide id="16" pos="2496" userDrawn="1">
          <p15:clr>
            <a:srgbClr val="A4A3A4"/>
          </p15:clr>
        </p15:guide>
        <p15:guide id="17" pos="1704" userDrawn="1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8" userDrawn="1">
          <p15:clr>
            <a:srgbClr val="A4A3A4"/>
          </p15:clr>
        </p15:guide>
        <p15:guide id="23" pos="4022">
          <p15:clr>
            <a:srgbClr val="A4A3A4"/>
          </p15:clr>
        </p15:guide>
        <p15:guide id="24" pos="4056" userDrawn="1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5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David Griffith" initials="DG" lastIdx="3" clrIdx="2">
    <p:extLst>
      <p:ext uri="{19B8F6BF-5375-455C-9EA6-DF929625EA0E}">
        <p15:presenceInfo xmlns:p15="http://schemas.microsoft.com/office/powerpoint/2012/main" userId="S-1-5-21-383413107-1061881802-891584314-4667" providerId="AD"/>
      </p:ext>
    </p:extLst>
  </p:cmAuthor>
  <p:cmAuthor id="3" name="Caitlyn Ryan" initials="CR" lastIdx="3" clrIdx="3">
    <p:extLst>
      <p:ext uri="{19B8F6BF-5375-455C-9EA6-DF929625EA0E}">
        <p15:presenceInfo xmlns:p15="http://schemas.microsoft.com/office/powerpoint/2012/main" userId="S-1-5-21-383413107-1061881802-891584314-125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64F2"/>
    <a:srgbClr val="4079F1"/>
    <a:srgbClr val="5045F5"/>
    <a:srgbClr val="335769"/>
    <a:srgbClr val="748C98"/>
    <a:srgbClr val="8CA0AA"/>
    <a:srgbClr val="003F5E"/>
    <a:srgbClr val="414042"/>
    <a:srgbClr val="F2F4F4"/>
    <a:srgbClr val="0E2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8" autoAdjust="0"/>
    <p:restoredTop sz="85702" autoAdjust="0"/>
  </p:normalViewPr>
  <p:slideViewPr>
    <p:cSldViewPr snapToGrid="0" showGuides="1">
      <p:cViewPr varScale="1">
        <p:scale>
          <a:sx n="112" d="100"/>
          <a:sy n="112" d="100"/>
        </p:scale>
        <p:origin x="1176" y="176"/>
      </p:cViewPr>
      <p:guideLst>
        <p:guide orient="horz" pos="644"/>
        <p:guide orient="horz" pos="2898"/>
        <p:guide orient="horz" pos="2412"/>
        <p:guide orient="horz" pos="3196"/>
        <p:guide orient="horz" pos="1332"/>
        <p:guide orient="horz" pos="1378"/>
        <p:guide orient="horz" pos="2078"/>
        <p:guide orient="horz" pos="125"/>
        <p:guide orient="horz" pos="2106"/>
        <p:guide orient="horz" pos="2868"/>
        <p:guide pos="960"/>
        <p:guide pos="1755"/>
        <p:guide pos="2883"/>
        <p:guide pos="2544"/>
        <p:guide pos="4776"/>
        <p:guide pos="2496"/>
        <p:guide pos="1704"/>
        <p:guide pos="987"/>
        <p:guide pos="4818"/>
        <p:guide pos="3257"/>
        <p:guide/>
        <p:guide pos="3288"/>
        <p:guide pos="4022"/>
        <p:guide pos="4056"/>
        <p:guide pos="5544"/>
        <p:guide pos="220"/>
        <p:guide pos="3504"/>
      </p:guideLst>
    </p:cSldViewPr>
  </p:slideViewPr>
  <p:outlineViewPr>
    <p:cViewPr>
      <p:scale>
        <a:sx n="33" d="100"/>
        <a:sy n="33" d="100"/>
      </p:scale>
      <p:origin x="0" y="-180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presProps" Target="pres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6/10/20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653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53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143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028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934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2956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409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591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673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755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8700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Education example</a:t>
            </a:r>
          </a:p>
          <a:p>
            <a:endParaRPr lang="en-US" dirty="0"/>
          </a:p>
          <a:p>
            <a:r>
              <a:rPr lang="en-US" b="1" dirty="0"/>
              <a:t>New World: </a:t>
            </a:r>
            <a:r>
              <a:rPr lang="en-US" dirty="0"/>
              <a:t>Product is interactive online content, customer is end user.  Result is a personal learning plan. Engagement and retention</a:t>
            </a:r>
          </a:p>
          <a:p>
            <a:endParaRPr lang="en-US" dirty="0"/>
          </a:p>
          <a:p>
            <a:r>
              <a:rPr lang="en-US" b="1" dirty="0"/>
              <a:t>New Needs: </a:t>
            </a:r>
            <a:r>
              <a:rPr lang="en-US" dirty="0"/>
              <a:t>Personalization, customer tracking, new channels direct to consumer by passing existing institutions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5653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68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Education example</a:t>
            </a:r>
          </a:p>
          <a:p>
            <a:endParaRPr lang="en-US" dirty="0"/>
          </a:p>
          <a:p>
            <a:r>
              <a:rPr lang="en-US" b="1" dirty="0"/>
              <a:t>New World: </a:t>
            </a:r>
            <a:r>
              <a:rPr lang="en-US" dirty="0"/>
              <a:t>Product is interactive online content, customer is end user.  Result is a personal learning plan. Engagement and retention</a:t>
            </a:r>
          </a:p>
          <a:p>
            <a:endParaRPr lang="en-US" dirty="0"/>
          </a:p>
          <a:p>
            <a:r>
              <a:rPr lang="en-US" b="1" dirty="0"/>
              <a:t>New Needs: </a:t>
            </a:r>
            <a:r>
              <a:rPr lang="en-US" dirty="0"/>
              <a:t>Personalization, customer tracking, new channels direct to consumer by passing existing institutions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321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923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632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606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Education example</a:t>
            </a:r>
          </a:p>
          <a:p>
            <a:endParaRPr lang="en-US" dirty="0"/>
          </a:p>
          <a:p>
            <a:r>
              <a:rPr lang="en-US" b="1" dirty="0"/>
              <a:t>New World: </a:t>
            </a:r>
            <a:r>
              <a:rPr lang="en-US" dirty="0"/>
              <a:t>Product is interactive online content, customer is end user.  Result is a personal learning plan. Engagement and retention</a:t>
            </a:r>
          </a:p>
          <a:p>
            <a:endParaRPr lang="en-US" dirty="0"/>
          </a:p>
          <a:p>
            <a:r>
              <a:rPr lang="en-US" b="1" dirty="0"/>
              <a:t>New Needs: </a:t>
            </a:r>
            <a:r>
              <a:rPr lang="en-US" dirty="0"/>
              <a:t>Personalization, customer tracking, new channels direct to consumer by passing existing institutions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376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Education example</a:t>
            </a:r>
          </a:p>
          <a:p>
            <a:endParaRPr lang="en-US" dirty="0"/>
          </a:p>
          <a:p>
            <a:r>
              <a:rPr lang="en-US" b="1" dirty="0"/>
              <a:t>New World: </a:t>
            </a:r>
            <a:r>
              <a:rPr lang="en-US" dirty="0"/>
              <a:t>Product is interactive online content, customer is end user.  Result is a personal learning plan. Engagement and retention</a:t>
            </a:r>
          </a:p>
          <a:p>
            <a:endParaRPr lang="en-US" dirty="0"/>
          </a:p>
          <a:p>
            <a:r>
              <a:rPr lang="en-US" b="1" dirty="0"/>
              <a:t>New Needs: </a:t>
            </a:r>
            <a:r>
              <a:rPr lang="en-US" dirty="0"/>
              <a:t>Personalization, customer tracking, new channels direct to consumer by passing existing institutions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018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475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5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5.svg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340F2-306D-C649-A2E3-D1F899479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70"/>
            <a:ext cx="9144000" cy="5140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43" y="437056"/>
            <a:ext cx="848312" cy="508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366972-4B8E-EE4B-89C6-34A143B2201C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D3521FC-C508-104E-80D8-E2DD945D2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04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1A4C63CE-724C-A547-9CD4-8B4632C3CC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7504" y="1908228"/>
            <a:ext cx="7324988" cy="7445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E11D19E0-362B-324D-B73A-FB792D5DD4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7504" y="2658575"/>
            <a:ext cx="6041582" cy="7695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ullet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29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650641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 userDrawn="1">
            <p:ph type="title" hasCustomPrompt="1"/>
          </p:nvPr>
        </p:nvSpPr>
        <p:spPr bwMode="black">
          <a:xfrm>
            <a:off x="202406" y="1391246"/>
            <a:ext cx="8069216" cy="1682781"/>
          </a:xfrm>
        </p:spPr>
        <p:txBody>
          <a:bodyPr lIns="182880" tIns="146304" rIns="182880" bIns="146304"/>
          <a:lstStyle>
            <a:lvl1pPr marL="107156" indent="-107156" algn="l">
              <a:defRPr sz="37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 userDrawn="1">
            <p:ph type="body" sz="quarter" idx="10" hasCustomPrompt="1"/>
          </p:nvPr>
        </p:nvSpPr>
        <p:spPr bwMode="black">
          <a:xfrm>
            <a:off x="3895725" y="3409355"/>
            <a:ext cx="4376143" cy="537840"/>
          </a:xfrm>
        </p:spPr>
        <p:txBody>
          <a:bodyPr lIns="182880" tIns="146304" rIns="182880" bIns="146304"/>
          <a:lstStyle>
            <a:lvl1pPr marL="142875" indent="0" algn="r">
              <a:buNone/>
              <a:defRPr sz="1750" b="1">
                <a:solidFill>
                  <a:schemeClr val="tx1"/>
                </a:solidFill>
                <a:latin typeface="+mn-lt"/>
              </a:defRPr>
            </a:lvl1pPr>
            <a:lvl2pPr marL="25211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420196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588274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756352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56508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 bwMode="black">
          <a:xfrm>
            <a:off x="202407" y="2646995"/>
            <a:ext cx="3831524" cy="104094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75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black">
          <a:xfrm>
            <a:off x="201929" y="1381012"/>
            <a:ext cx="7484746" cy="1190738"/>
          </a:xfrm>
          <a:prstGeom prst="rect">
            <a:avLst/>
          </a:prstGeom>
          <a:noFill/>
        </p:spPr>
        <p:txBody>
          <a:bodyPr vert="horz" wrap="square" lIns="114300" tIns="57150" rIns="91440" bIns="5715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7188" dirty="0">
                <a:solidFill>
                  <a:schemeClr val="tx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73629175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 Reminder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E4BBFF2-81E8-46B6-AA10-E6E305D2A846}"/>
              </a:ext>
            </a:extLst>
          </p:cNvPr>
          <p:cNvSpPr txBox="1"/>
          <p:nvPr userDrawn="1"/>
        </p:nvSpPr>
        <p:spPr bwMode="black">
          <a:xfrm>
            <a:off x="1759204" y="2455051"/>
            <a:ext cx="5625593" cy="1119537"/>
          </a:xfrm>
          <a:prstGeom prst="rect">
            <a:avLst/>
          </a:prstGeom>
          <a:noFill/>
        </p:spPr>
        <p:txBody>
          <a:bodyPr wrap="square" lIns="114300" tIns="91440" rIns="114300" bIns="9144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125"/>
              </a:spcAft>
            </a:pPr>
            <a:r>
              <a:rPr lang="en-US" sz="337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</a:t>
            </a:r>
            <a:br>
              <a:rPr lang="en-US" sz="337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337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session survey.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4F42A1-B02F-46D5-BFFB-C7EACA48CB5C}"/>
              </a:ext>
            </a:extLst>
          </p:cNvPr>
          <p:cNvSpPr/>
          <p:nvPr userDrawn="1"/>
        </p:nvSpPr>
        <p:spPr bwMode="auto">
          <a:xfrm>
            <a:off x="3981450" y="903649"/>
            <a:ext cx="1181100" cy="11811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300" tIns="228600" rIns="1143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27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188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26714628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277800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1830" y="1065214"/>
            <a:ext cx="3955596" cy="31802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63CB81-2BA0-0B4C-95B7-83DDBF5522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50" y="1065213"/>
            <a:ext cx="3973513" cy="31797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z="1200" b="1" dirty="0"/>
              <a:t>Lorem ipsum dolor sit </a:t>
            </a:r>
            <a:r>
              <a:rPr lang="en-US" sz="1200" b="1" dirty="0" err="1"/>
              <a:t>amet</a:t>
            </a:r>
            <a:r>
              <a:rPr lang="en-US" sz="1200" b="1" dirty="0"/>
              <a:t>, </a:t>
            </a:r>
            <a:r>
              <a:rPr lang="en-US" sz="1200" b="1" dirty="0" err="1"/>
              <a:t>consectetuer</a:t>
            </a:r>
            <a:r>
              <a:rPr lang="en-US" sz="1200" b="1" dirty="0"/>
              <a:t> </a:t>
            </a:r>
            <a:r>
              <a:rPr lang="en-US" sz="1200" b="1" dirty="0" err="1"/>
              <a:t>adipiscing</a:t>
            </a:r>
            <a:r>
              <a:rPr lang="en-US" sz="1200" b="1" dirty="0"/>
              <a:t> </a:t>
            </a:r>
            <a:r>
              <a:rPr lang="en-US" sz="1200" b="1" dirty="0" err="1"/>
              <a:t>elit</a:t>
            </a:r>
            <a:r>
              <a:rPr lang="en-US" sz="1200" b="1" dirty="0"/>
              <a:t>, </a:t>
            </a:r>
            <a:r>
              <a:rPr lang="en-US" sz="1200" b="1" dirty="0" err="1"/>
              <a:t>sed</a:t>
            </a:r>
            <a:r>
              <a:rPr lang="en-US" sz="1200" b="1" dirty="0"/>
              <a:t> </a:t>
            </a:r>
            <a:r>
              <a:rPr lang="en-US" sz="1200" b="1" dirty="0" err="1"/>
              <a:t>diam</a:t>
            </a:r>
            <a:r>
              <a:rPr lang="en-US" sz="1200" b="1" dirty="0"/>
              <a:t> </a:t>
            </a:r>
            <a:r>
              <a:rPr lang="en-US" sz="1200" b="1" dirty="0" err="1"/>
              <a:t>nonummy</a:t>
            </a:r>
            <a:r>
              <a:rPr lang="en-US" sz="1200" b="1" dirty="0"/>
              <a:t> </a:t>
            </a:r>
            <a:r>
              <a:rPr lang="en-US" sz="1200" b="1" dirty="0" err="1"/>
              <a:t>nibh</a:t>
            </a:r>
            <a:r>
              <a:rPr lang="en-US" sz="1200" b="1" dirty="0"/>
              <a:t> </a:t>
            </a:r>
            <a:r>
              <a:rPr lang="en-US" sz="1200" b="1" dirty="0" err="1"/>
              <a:t>euismod</a:t>
            </a:r>
            <a:r>
              <a:rPr lang="en-US" sz="1200" b="1" dirty="0"/>
              <a:t> </a:t>
            </a:r>
            <a:r>
              <a:rPr lang="en-US" sz="1200" b="1" dirty="0" err="1"/>
              <a:t>tincidunt</a:t>
            </a:r>
            <a:r>
              <a:rPr lang="en-US" sz="1200" b="1" dirty="0"/>
              <a:t> </a:t>
            </a:r>
            <a:r>
              <a:rPr lang="en-US" sz="1200" b="1" dirty="0" err="1"/>
              <a:t>ut</a:t>
            </a:r>
            <a:r>
              <a:rPr lang="en-US" sz="1200" b="1" dirty="0"/>
              <a:t> </a:t>
            </a:r>
            <a:r>
              <a:rPr lang="en-US" sz="1200" b="1" dirty="0" err="1"/>
              <a:t>laoreet</a:t>
            </a:r>
            <a:r>
              <a:rPr lang="en-US" sz="1200" b="1" dirty="0"/>
              <a:t> dolore magna </a:t>
            </a:r>
            <a:r>
              <a:rPr lang="en-US" sz="1200" b="1" dirty="0" err="1"/>
              <a:t>aliquam</a:t>
            </a:r>
            <a:r>
              <a:rPr lang="en-US" sz="1200" b="1" dirty="0"/>
              <a:t> </a:t>
            </a:r>
            <a:r>
              <a:rPr lang="en-US" sz="1200" b="1" dirty="0" err="1"/>
              <a:t>erat</a:t>
            </a:r>
            <a:r>
              <a:rPr lang="en-US" sz="1200" b="1" dirty="0"/>
              <a:t> </a:t>
            </a:r>
            <a:r>
              <a:rPr lang="en-US" sz="1200" b="1" dirty="0" err="1"/>
              <a:t>volutpat</a:t>
            </a:r>
            <a:r>
              <a:rPr lang="en-US" sz="1200" b="1" dirty="0"/>
              <a:t>. </a:t>
            </a:r>
          </a:p>
          <a:p>
            <a:endParaRPr lang="en-US" sz="1200" b="1" dirty="0"/>
          </a:p>
          <a:p>
            <a:r>
              <a:rPr lang="en-US" sz="1200" b="1" dirty="0"/>
              <a:t>Lorem ipsum dolor sit </a:t>
            </a:r>
            <a:r>
              <a:rPr lang="en-US" sz="1200" b="1" dirty="0" err="1"/>
              <a:t>amet</a:t>
            </a:r>
            <a:r>
              <a:rPr lang="en-US" sz="1200" b="1" dirty="0"/>
              <a:t>, </a:t>
            </a:r>
            <a:r>
              <a:rPr lang="en-US" sz="1200" b="1" dirty="0" err="1"/>
              <a:t>consectetuer</a:t>
            </a:r>
            <a:r>
              <a:rPr lang="en-US" sz="1200" b="1" dirty="0"/>
              <a:t> </a:t>
            </a:r>
            <a:r>
              <a:rPr lang="en-US" sz="1200" b="1" dirty="0" err="1"/>
              <a:t>adipiscing</a:t>
            </a:r>
            <a:r>
              <a:rPr lang="en-US" sz="1200" b="1" dirty="0"/>
              <a:t> </a:t>
            </a:r>
            <a:r>
              <a:rPr lang="en-US" sz="1200" b="1" dirty="0" err="1"/>
              <a:t>elit</a:t>
            </a:r>
            <a:r>
              <a:rPr lang="en-US" sz="1200" b="1" dirty="0"/>
              <a:t>, </a:t>
            </a:r>
            <a:r>
              <a:rPr lang="en-US" sz="1200" b="1" dirty="0" err="1"/>
              <a:t>sed</a:t>
            </a:r>
            <a:r>
              <a:rPr lang="en-US" sz="1200" b="1" dirty="0"/>
              <a:t> </a:t>
            </a:r>
            <a:r>
              <a:rPr lang="en-US" sz="1200" b="1" dirty="0" err="1"/>
              <a:t>diam</a:t>
            </a:r>
            <a:r>
              <a:rPr lang="en-US" sz="1200" b="1" dirty="0"/>
              <a:t> </a:t>
            </a:r>
            <a:r>
              <a:rPr lang="en-US" sz="1200" b="1" dirty="0" err="1"/>
              <a:t>nonummy</a:t>
            </a:r>
            <a:r>
              <a:rPr lang="en-US" sz="1200" b="1" dirty="0"/>
              <a:t> </a:t>
            </a:r>
            <a:r>
              <a:rPr lang="en-US" sz="1200" b="1" dirty="0" err="1"/>
              <a:t>nibh</a:t>
            </a:r>
            <a:r>
              <a:rPr lang="en-US" sz="1200" b="1" dirty="0"/>
              <a:t> </a:t>
            </a:r>
            <a:r>
              <a:rPr lang="en-US" sz="1200" b="1" dirty="0" err="1"/>
              <a:t>euismod</a:t>
            </a:r>
            <a:r>
              <a:rPr lang="en-US" sz="1200" b="1" dirty="0"/>
              <a:t> </a:t>
            </a:r>
            <a:r>
              <a:rPr lang="en-US" sz="1200" b="1" dirty="0" err="1"/>
              <a:t>tincidunt</a:t>
            </a:r>
            <a:r>
              <a:rPr lang="en-US" sz="1200" b="1" dirty="0"/>
              <a:t> </a:t>
            </a:r>
            <a:r>
              <a:rPr lang="en-US" sz="1200" b="1" dirty="0" err="1"/>
              <a:t>ut</a:t>
            </a:r>
            <a:r>
              <a:rPr lang="en-US" sz="1200" b="1" dirty="0"/>
              <a:t> </a:t>
            </a:r>
            <a:r>
              <a:rPr lang="en-US" sz="1200" b="1" dirty="0" err="1"/>
              <a:t>laoreet</a:t>
            </a:r>
            <a:r>
              <a:rPr lang="en-US" sz="1200" b="1" dirty="0"/>
              <a:t> dolore magna </a:t>
            </a:r>
            <a:r>
              <a:rPr lang="en-US" sz="1200" b="1" dirty="0" err="1"/>
              <a:t>aliquam</a:t>
            </a:r>
            <a:r>
              <a:rPr lang="en-US" sz="1200" b="1" dirty="0"/>
              <a:t> </a:t>
            </a:r>
            <a:r>
              <a:rPr lang="en-US" sz="1200" b="1" dirty="0" err="1"/>
              <a:t>erat</a:t>
            </a:r>
            <a:r>
              <a:rPr lang="en-US" sz="1200" b="1" dirty="0"/>
              <a:t> </a:t>
            </a:r>
            <a:r>
              <a:rPr lang="en-US" sz="1200" b="1" dirty="0" err="1"/>
              <a:t>volutpat</a:t>
            </a:r>
            <a:r>
              <a:rPr lang="en-US" sz="1200" b="1" dirty="0"/>
              <a:t>. </a:t>
            </a:r>
          </a:p>
          <a:p>
            <a:endParaRPr lang="en-US" sz="1200" b="1" dirty="0"/>
          </a:p>
          <a:p>
            <a:r>
              <a:rPr lang="en-US" sz="1200" b="1" dirty="0"/>
              <a:t>Lorem ipsum dolor sit </a:t>
            </a:r>
            <a:r>
              <a:rPr lang="en-US" sz="1200" b="1" dirty="0" err="1"/>
              <a:t>amet</a:t>
            </a:r>
            <a:r>
              <a:rPr lang="en-US" sz="1200" b="1" dirty="0"/>
              <a:t>, </a:t>
            </a:r>
            <a:r>
              <a:rPr lang="en-US" sz="1200" b="1" dirty="0" err="1"/>
              <a:t>consectetuer</a:t>
            </a:r>
            <a:r>
              <a:rPr lang="en-US" sz="1200" b="1" dirty="0"/>
              <a:t> </a:t>
            </a:r>
            <a:r>
              <a:rPr lang="en-US" sz="1200" b="1" dirty="0" err="1"/>
              <a:t>adipiscing</a:t>
            </a:r>
            <a:r>
              <a:rPr lang="en-US" sz="1200" b="1" dirty="0"/>
              <a:t> </a:t>
            </a:r>
            <a:r>
              <a:rPr lang="en-US" sz="1200" b="1" dirty="0" err="1"/>
              <a:t>elit</a:t>
            </a:r>
            <a:r>
              <a:rPr lang="en-US" sz="1200" b="1" dirty="0"/>
              <a:t>, </a:t>
            </a:r>
            <a:r>
              <a:rPr lang="en-US" sz="1200" b="1" dirty="0" err="1"/>
              <a:t>sed</a:t>
            </a:r>
            <a:r>
              <a:rPr lang="en-US" sz="1200" b="1" dirty="0"/>
              <a:t> </a:t>
            </a:r>
            <a:r>
              <a:rPr lang="en-US" sz="1200" b="1" dirty="0" err="1"/>
              <a:t>diam</a:t>
            </a:r>
            <a:r>
              <a:rPr lang="en-US" sz="1200" b="1" dirty="0"/>
              <a:t> </a:t>
            </a:r>
            <a:r>
              <a:rPr lang="en-US" sz="1200" b="1" dirty="0" err="1"/>
              <a:t>nonummy</a:t>
            </a:r>
            <a:r>
              <a:rPr lang="en-US" sz="1200" b="1" dirty="0"/>
              <a:t> </a:t>
            </a:r>
            <a:r>
              <a:rPr lang="en-US" sz="1200" b="1" dirty="0" err="1"/>
              <a:t>nibh</a:t>
            </a:r>
            <a:r>
              <a:rPr lang="en-US" sz="1200" b="1" dirty="0"/>
              <a:t> </a:t>
            </a:r>
            <a:r>
              <a:rPr lang="en-US" sz="1200" b="1" dirty="0" err="1"/>
              <a:t>euismod</a:t>
            </a:r>
            <a:r>
              <a:rPr lang="en-US" sz="1200" b="1" dirty="0"/>
              <a:t> </a:t>
            </a:r>
            <a:r>
              <a:rPr lang="en-US" sz="1200" b="1" dirty="0" err="1"/>
              <a:t>tincidunt</a:t>
            </a:r>
            <a:r>
              <a:rPr lang="en-US" sz="1200" b="1" dirty="0"/>
              <a:t> </a:t>
            </a:r>
            <a:r>
              <a:rPr lang="en-US" sz="1200" b="1" dirty="0" err="1"/>
              <a:t>ut</a:t>
            </a:r>
            <a:r>
              <a:rPr lang="en-US" sz="1200" b="1" dirty="0"/>
              <a:t> </a:t>
            </a:r>
            <a:r>
              <a:rPr lang="en-US" sz="1200" b="1" dirty="0" err="1"/>
              <a:t>laoreet</a:t>
            </a:r>
            <a:r>
              <a:rPr lang="en-US" sz="1200" b="1" dirty="0"/>
              <a:t> dolore magna </a:t>
            </a:r>
            <a:r>
              <a:rPr lang="en-US" sz="1200" b="1" dirty="0" err="1"/>
              <a:t>aliquam</a:t>
            </a:r>
            <a:r>
              <a:rPr lang="en-US" sz="1200" b="1" dirty="0"/>
              <a:t> </a:t>
            </a:r>
            <a:r>
              <a:rPr lang="en-US" sz="1200" b="1" dirty="0" err="1"/>
              <a:t>erat</a:t>
            </a:r>
            <a:r>
              <a:rPr lang="en-US" sz="1200" b="1" dirty="0"/>
              <a:t> </a:t>
            </a:r>
            <a:r>
              <a:rPr lang="en-US" sz="1200" b="1" dirty="0" err="1"/>
              <a:t>volutpat</a:t>
            </a:r>
            <a:r>
              <a:rPr lang="en-US" sz="1200" b="1" dirty="0"/>
              <a:t>. </a:t>
            </a:r>
          </a:p>
          <a:p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37760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oll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7E420A9-CC61-744A-929F-ECC58314AE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2836863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7C5ED34-8610-AF44-B5D4-DCA3634E5C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1585" y="1119541"/>
            <a:ext cx="2836863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8997369-9E26-AA4F-86C5-89CE9789B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17650" y="1119541"/>
            <a:ext cx="2001515" cy="16789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E0D1CBE-2F23-DA4E-AF93-871DC6AE9A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7650" y="3079376"/>
            <a:ext cx="2001515" cy="11830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2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820B8C-5E97-A44A-A9BF-CA38F1A9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F31DAE-CCCE-2B46-940F-8A65659D0A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5077279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92F0690-6524-DB42-8F3D-7A53E8A2CD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1585" y="1119541"/>
            <a:ext cx="2836863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ente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853F10-9B0B-734F-B4E4-C98A7D09B3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8205543" cy="33363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174B360-4DA4-6744-ACFC-7DB49D4F8E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4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61C43B1-F027-8D4C-A357-C0443C9527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167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CAF2086-B0F7-3A42-9B32-5E8E98210D7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705186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CEC5B2A-BC35-2443-A09C-60F189DA99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81870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140B1AE-19F8-B643-9F51-AF879A784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932217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1A4F132-9F85-FB40-8DAB-CAFBC0A8682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167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C0CB52A-AAFF-3443-A1B6-90061B63DF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05186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F7C7411-4353-2C46-88BB-81BA2B34FAE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81870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B39C439-B178-3B44-9A9B-CA908F4166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32217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able Placeholder 3">
            <a:extLst>
              <a:ext uri="{FF2B5EF4-FFF2-40B4-BE49-F238E27FC236}">
                <a16:creationId xmlns:a16="http://schemas.microsoft.com/office/drawing/2014/main" id="{2B2A2CF2-1B4F-AF47-A850-CCC66A8E1A3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36788" y="1154113"/>
            <a:ext cx="8205549" cy="3127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Chart Placeholder 5">
            <a:extLst>
              <a:ext uri="{FF2B5EF4-FFF2-40B4-BE49-F238E27FC236}">
                <a16:creationId xmlns:a16="http://schemas.microsoft.com/office/drawing/2014/main" id="{591D1356-479B-2E4F-BA4E-AADD8155B38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id="{17EE4A2A-D6A7-7149-9A3A-3B08D098FD9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14042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14042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14042"/>
                </a:solidFill>
              </a:defRPr>
            </a:lvl3pPr>
            <a:lvl4pPr>
              <a:defRPr>
                <a:solidFill>
                  <a:srgbClr val="414042"/>
                </a:solidFill>
              </a:defRPr>
            </a:lvl4pPr>
            <a:lvl5pPr>
              <a:defRPr>
                <a:solidFill>
                  <a:srgbClr val="41404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EC97-1214-BB41-B092-F04934951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id="{E30F2D6E-10E2-6847-814E-E8B531A99EF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CD439-66AA-B54A-8E95-37CD120E6E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70"/>
            <a:ext cx="9144000" cy="51406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417CEB-D5D2-0349-8B6C-412136DD4781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C39D3BE-5184-D545-A327-AE99FFA3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47" y="1618393"/>
            <a:ext cx="6662921" cy="704387"/>
          </a:xfrm>
        </p:spPr>
        <p:txBody>
          <a:bodyPr anchor="ctr" anchorCtr="0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F38406E-8093-114A-80F6-C8D7BE2CC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522" y="2322780"/>
            <a:ext cx="3987800" cy="495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86BE37E-764E-C74F-8FC4-1742D6FC0A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647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66EFE7-EC84-CD47-9909-3F9E29016A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63354F-D815-CB42-ABA6-4877489489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70"/>
            <a:ext cx="9144000" cy="514065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61D4C6-43F6-D04A-9AB5-31F7980DE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09E35A8-0BD0-3943-81AF-27AD5871D5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30730-23FD-084C-B180-980A8DAAB7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3863771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250571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000918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8915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50000"/>
                  </a:schemeClr>
                </a:solidFill>
              </a:rPr>
              <a:t>© 2017, Amazon Web Services, Inc. or its Affiliates. All rights reserved.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8331200" y="4678208"/>
            <a:ext cx="685800" cy="384859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199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0728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5618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159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93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578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29752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+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C282B30-6A38-FD49-90BA-B0F355F402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263" r="1624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875" y="2970213"/>
            <a:ext cx="5137150" cy="48942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6A16C5-0127-F443-821D-7AC0F088CDAC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68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07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3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08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7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3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2279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5942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45383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459" y="1674428"/>
            <a:ext cx="6069541" cy="1250668"/>
          </a:xfrm>
        </p:spPr>
        <p:txBody>
          <a:bodyPr anchor="ctr" anchorCtr="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5888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128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301236"/>
          </a:xfrm>
          <a:prstGeom prst="rect">
            <a:avLst/>
          </a:prstGeom>
        </p:spPr>
        <p:txBody>
          <a:bodyPr/>
          <a:lstStyle>
            <a:lvl1pPr marL="0" indent="0">
              <a:buSzPct val="80000"/>
              <a:buFontTx/>
              <a:buNone/>
              <a:defRPr sz="2900" baseline="0">
                <a:latin typeface="Verdana"/>
                <a:cs typeface="Verdana"/>
              </a:defRPr>
            </a:lvl1pPr>
            <a:lvl2pPr marL="990427" indent="-380933">
              <a:buFont typeface="Wingdings" charset="2"/>
              <a:buChar char="§"/>
              <a:defRPr sz="2700">
                <a:latin typeface="Verdana"/>
                <a:cs typeface="Verdana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343391"/>
            <a:ext cx="8229600" cy="446661"/>
          </a:xfrm>
          <a:prstGeom prst="rect">
            <a:avLst/>
          </a:prstGeom>
        </p:spPr>
        <p:txBody>
          <a:bodyPr/>
          <a:lstStyle>
            <a:lvl1pPr algn="l">
              <a:defRPr sz="4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73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3863771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250571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000918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8915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50000"/>
                  </a:schemeClr>
                </a:solidFill>
              </a:rPr>
              <a:t>© 2017, Amazon Web Services, Inc. or its Affiliates. All rights reserved.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8331200" y="4678208"/>
            <a:ext cx="685800" cy="384859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4401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840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28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736881-1F48-B949-8D20-7CB2DA6D04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263" r="1624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6A16C5-0127-F443-821D-7AC0F088CDAC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4313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814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6505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363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615449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66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3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08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7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3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1522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1507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9749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459" y="1674428"/>
            <a:ext cx="6069541" cy="1250668"/>
          </a:xfrm>
        </p:spPr>
        <p:txBody>
          <a:bodyPr anchor="ctr" anchorCtr="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469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14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AB26A5B-DA33-954D-A132-24039ECE7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8" r="20161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6A16C5-0127-F443-821D-7AC0F088CDAC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18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301236"/>
          </a:xfrm>
          <a:prstGeom prst="rect">
            <a:avLst/>
          </a:prstGeom>
        </p:spPr>
        <p:txBody>
          <a:bodyPr/>
          <a:lstStyle>
            <a:lvl1pPr marL="0" indent="0">
              <a:buSzPct val="80000"/>
              <a:buFontTx/>
              <a:buNone/>
              <a:defRPr sz="2900" baseline="0">
                <a:latin typeface="Verdana"/>
                <a:cs typeface="Verdana"/>
              </a:defRPr>
            </a:lvl1pPr>
            <a:lvl2pPr marL="990427" indent="-380933">
              <a:buFont typeface="Wingdings" charset="2"/>
              <a:buChar char="§"/>
              <a:defRPr sz="2700">
                <a:latin typeface="Verdana"/>
                <a:cs typeface="Verdana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343391"/>
            <a:ext cx="8229600" cy="446661"/>
          </a:xfrm>
          <a:prstGeom prst="rect">
            <a:avLst/>
          </a:prstGeom>
        </p:spPr>
        <p:txBody>
          <a:bodyPr/>
          <a:lstStyle>
            <a:lvl1pPr algn="l">
              <a:defRPr sz="4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73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340F2-306D-C649-A2E3-D1F899479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70"/>
            <a:ext cx="9144000" cy="5140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43" y="437056"/>
            <a:ext cx="848312" cy="508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366972-4B8E-EE4B-89C6-34A143B2201C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D3521FC-C508-104E-80D8-E2DD945D2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04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1A4C63CE-724C-A547-9CD4-8B4632C3CC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7504" y="1908228"/>
            <a:ext cx="7324988" cy="7445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E11D19E0-362B-324D-B73A-FB792D5DD4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7504" y="2658575"/>
            <a:ext cx="6041582" cy="7695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</p:spTree>
    <p:extLst>
      <p:ext uri="{BB962C8B-B14F-4D97-AF65-F5344CB8AC3E}">
        <p14:creationId xmlns:p14="http://schemas.microsoft.com/office/powerpoint/2010/main" val="369511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14042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14042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14042"/>
                </a:solidFill>
              </a:defRPr>
            </a:lvl3pPr>
            <a:lvl4pPr>
              <a:defRPr>
                <a:solidFill>
                  <a:srgbClr val="414042"/>
                </a:solidFill>
              </a:defRPr>
            </a:lvl4pPr>
            <a:lvl5pPr>
              <a:defRPr>
                <a:solidFill>
                  <a:srgbClr val="41404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6768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14042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14042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14042"/>
                </a:solidFill>
              </a:defRPr>
            </a:lvl3pPr>
            <a:lvl4pPr>
              <a:defRPr>
                <a:solidFill>
                  <a:srgbClr val="414042"/>
                </a:solidFill>
              </a:defRPr>
            </a:lvl4pPr>
            <a:lvl5pPr>
              <a:defRPr>
                <a:solidFill>
                  <a:srgbClr val="41404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21344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ullet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29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93423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1830" y="1065214"/>
            <a:ext cx="3955596" cy="31802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63CB81-2BA0-0B4C-95B7-83DDBF5522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50" y="1065213"/>
            <a:ext cx="3973513" cy="31797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z="1200" b="1" dirty="0"/>
              <a:t>Lorem ipsum dolor sit </a:t>
            </a:r>
            <a:r>
              <a:rPr lang="en-US" sz="1200" b="1" dirty="0" err="1"/>
              <a:t>amet</a:t>
            </a:r>
            <a:r>
              <a:rPr lang="en-US" sz="1200" b="1" dirty="0"/>
              <a:t>, </a:t>
            </a:r>
            <a:r>
              <a:rPr lang="en-US" sz="1200" b="1" dirty="0" err="1"/>
              <a:t>consectetuer</a:t>
            </a:r>
            <a:r>
              <a:rPr lang="en-US" sz="1200" b="1" dirty="0"/>
              <a:t> </a:t>
            </a:r>
            <a:r>
              <a:rPr lang="en-US" sz="1200" b="1" dirty="0" err="1"/>
              <a:t>adipiscing</a:t>
            </a:r>
            <a:r>
              <a:rPr lang="en-US" sz="1200" b="1" dirty="0"/>
              <a:t> </a:t>
            </a:r>
            <a:r>
              <a:rPr lang="en-US" sz="1200" b="1" dirty="0" err="1"/>
              <a:t>elit</a:t>
            </a:r>
            <a:r>
              <a:rPr lang="en-US" sz="1200" b="1" dirty="0"/>
              <a:t>, </a:t>
            </a:r>
            <a:r>
              <a:rPr lang="en-US" sz="1200" b="1" dirty="0" err="1"/>
              <a:t>sed</a:t>
            </a:r>
            <a:r>
              <a:rPr lang="en-US" sz="1200" b="1" dirty="0"/>
              <a:t> </a:t>
            </a:r>
            <a:r>
              <a:rPr lang="en-US" sz="1200" b="1" dirty="0" err="1"/>
              <a:t>diam</a:t>
            </a:r>
            <a:r>
              <a:rPr lang="en-US" sz="1200" b="1" dirty="0"/>
              <a:t> </a:t>
            </a:r>
            <a:r>
              <a:rPr lang="en-US" sz="1200" b="1" dirty="0" err="1"/>
              <a:t>nonummy</a:t>
            </a:r>
            <a:r>
              <a:rPr lang="en-US" sz="1200" b="1" dirty="0"/>
              <a:t> </a:t>
            </a:r>
            <a:r>
              <a:rPr lang="en-US" sz="1200" b="1" dirty="0" err="1"/>
              <a:t>nibh</a:t>
            </a:r>
            <a:r>
              <a:rPr lang="en-US" sz="1200" b="1" dirty="0"/>
              <a:t> </a:t>
            </a:r>
            <a:r>
              <a:rPr lang="en-US" sz="1200" b="1" dirty="0" err="1"/>
              <a:t>euismod</a:t>
            </a:r>
            <a:r>
              <a:rPr lang="en-US" sz="1200" b="1" dirty="0"/>
              <a:t> </a:t>
            </a:r>
            <a:r>
              <a:rPr lang="en-US" sz="1200" b="1" dirty="0" err="1"/>
              <a:t>tincidunt</a:t>
            </a:r>
            <a:r>
              <a:rPr lang="en-US" sz="1200" b="1" dirty="0"/>
              <a:t> </a:t>
            </a:r>
            <a:r>
              <a:rPr lang="en-US" sz="1200" b="1" dirty="0" err="1"/>
              <a:t>ut</a:t>
            </a:r>
            <a:r>
              <a:rPr lang="en-US" sz="1200" b="1" dirty="0"/>
              <a:t> </a:t>
            </a:r>
            <a:r>
              <a:rPr lang="en-US" sz="1200" b="1" dirty="0" err="1"/>
              <a:t>laoreet</a:t>
            </a:r>
            <a:r>
              <a:rPr lang="en-US" sz="1200" b="1" dirty="0"/>
              <a:t> dolore magna </a:t>
            </a:r>
            <a:r>
              <a:rPr lang="en-US" sz="1200" b="1" dirty="0" err="1"/>
              <a:t>aliquam</a:t>
            </a:r>
            <a:r>
              <a:rPr lang="en-US" sz="1200" b="1" dirty="0"/>
              <a:t> </a:t>
            </a:r>
            <a:r>
              <a:rPr lang="en-US" sz="1200" b="1" dirty="0" err="1"/>
              <a:t>erat</a:t>
            </a:r>
            <a:r>
              <a:rPr lang="en-US" sz="1200" b="1" dirty="0"/>
              <a:t> </a:t>
            </a:r>
            <a:r>
              <a:rPr lang="en-US" sz="1200" b="1" dirty="0" err="1"/>
              <a:t>volutpat</a:t>
            </a:r>
            <a:r>
              <a:rPr lang="en-US" sz="1200" b="1" dirty="0"/>
              <a:t>. </a:t>
            </a:r>
          </a:p>
          <a:p>
            <a:endParaRPr lang="en-US" sz="1200" b="1" dirty="0"/>
          </a:p>
          <a:p>
            <a:r>
              <a:rPr lang="en-US" sz="1200" b="1" dirty="0"/>
              <a:t>Lorem ipsum dolor sit </a:t>
            </a:r>
            <a:r>
              <a:rPr lang="en-US" sz="1200" b="1" dirty="0" err="1"/>
              <a:t>amet</a:t>
            </a:r>
            <a:r>
              <a:rPr lang="en-US" sz="1200" b="1" dirty="0"/>
              <a:t>, </a:t>
            </a:r>
            <a:r>
              <a:rPr lang="en-US" sz="1200" b="1" dirty="0" err="1"/>
              <a:t>consectetuer</a:t>
            </a:r>
            <a:r>
              <a:rPr lang="en-US" sz="1200" b="1" dirty="0"/>
              <a:t> </a:t>
            </a:r>
            <a:r>
              <a:rPr lang="en-US" sz="1200" b="1" dirty="0" err="1"/>
              <a:t>adipiscing</a:t>
            </a:r>
            <a:r>
              <a:rPr lang="en-US" sz="1200" b="1" dirty="0"/>
              <a:t> </a:t>
            </a:r>
            <a:r>
              <a:rPr lang="en-US" sz="1200" b="1" dirty="0" err="1"/>
              <a:t>elit</a:t>
            </a:r>
            <a:r>
              <a:rPr lang="en-US" sz="1200" b="1" dirty="0"/>
              <a:t>, </a:t>
            </a:r>
            <a:r>
              <a:rPr lang="en-US" sz="1200" b="1" dirty="0" err="1"/>
              <a:t>sed</a:t>
            </a:r>
            <a:r>
              <a:rPr lang="en-US" sz="1200" b="1" dirty="0"/>
              <a:t> </a:t>
            </a:r>
            <a:r>
              <a:rPr lang="en-US" sz="1200" b="1" dirty="0" err="1"/>
              <a:t>diam</a:t>
            </a:r>
            <a:r>
              <a:rPr lang="en-US" sz="1200" b="1" dirty="0"/>
              <a:t> </a:t>
            </a:r>
            <a:r>
              <a:rPr lang="en-US" sz="1200" b="1" dirty="0" err="1"/>
              <a:t>nonummy</a:t>
            </a:r>
            <a:r>
              <a:rPr lang="en-US" sz="1200" b="1" dirty="0"/>
              <a:t> </a:t>
            </a:r>
            <a:r>
              <a:rPr lang="en-US" sz="1200" b="1" dirty="0" err="1"/>
              <a:t>nibh</a:t>
            </a:r>
            <a:r>
              <a:rPr lang="en-US" sz="1200" b="1" dirty="0"/>
              <a:t> </a:t>
            </a:r>
            <a:r>
              <a:rPr lang="en-US" sz="1200" b="1" dirty="0" err="1"/>
              <a:t>euismod</a:t>
            </a:r>
            <a:r>
              <a:rPr lang="en-US" sz="1200" b="1" dirty="0"/>
              <a:t> </a:t>
            </a:r>
            <a:r>
              <a:rPr lang="en-US" sz="1200" b="1" dirty="0" err="1"/>
              <a:t>tincidunt</a:t>
            </a:r>
            <a:r>
              <a:rPr lang="en-US" sz="1200" b="1" dirty="0"/>
              <a:t> </a:t>
            </a:r>
            <a:r>
              <a:rPr lang="en-US" sz="1200" b="1" dirty="0" err="1"/>
              <a:t>ut</a:t>
            </a:r>
            <a:r>
              <a:rPr lang="en-US" sz="1200" b="1" dirty="0"/>
              <a:t> </a:t>
            </a:r>
            <a:r>
              <a:rPr lang="en-US" sz="1200" b="1" dirty="0" err="1"/>
              <a:t>laoreet</a:t>
            </a:r>
            <a:r>
              <a:rPr lang="en-US" sz="1200" b="1" dirty="0"/>
              <a:t> dolore magna </a:t>
            </a:r>
            <a:r>
              <a:rPr lang="en-US" sz="1200" b="1" dirty="0" err="1"/>
              <a:t>aliquam</a:t>
            </a:r>
            <a:r>
              <a:rPr lang="en-US" sz="1200" b="1" dirty="0"/>
              <a:t> </a:t>
            </a:r>
            <a:r>
              <a:rPr lang="en-US" sz="1200" b="1" dirty="0" err="1"/>
              <a:t>erat</a:t>
            </a:r>
            <a:r>
              <a:rPr lang="en-US" sz="1200" b="1" dirty="0"/>
              <a:t> </a:t>
            </a:r>
            <a:r>
              <a:rPr lang="en-US" sz="1200" b="1" dirty="0" err="1"/>
              <a:t>volutpat</a:t>
            </a:r>
            <a:r>
              <a:rPr lang="en-US" sz="1200" b="1" dirty="0"/>
              <a:t>. </a:t>
            </a:r>
          </a:p>
          <a:p>
            <a:endParaRPr lang="en-US" sz="1200" b="1" dirty="0"/>
          </a:p>
          <a:p>
            <a:r>
              <a:rPr lang="en-US" sz="1200" b="1" dirty="0"/>
              <a:t>Lorem ipsum dolor sit </a:t>
            </a:r>
            <a:r>
              <a:rPr lang="en-US" sz="1200" b="1" dirty="0" err="1"/>
              <a:t>amet</a:t>
            </a:r>
            <a:r>
              <a:rPr lang="en-US" sz="1200" b="1" dirty="0"/>
              <a:t>, </a:t>
            </a:r>
            <a:r>
              <a:rPr lang="en-US" sz="1200" b="1" dirty="0" err="1"/>
              <a:t>consectetuer</a:t>
            </a:r>
            <a:r>
              <a:rPr lang="en-US" sz="1200" b="1" dirty="0"/>
              <a:t> </a:t>
            </a:r>
            <a:r>
              <a:rPr lang="en-US" sz="1200" b="1" dirty="0" err="1"/>
              <a:t>adipiscing</a:t>
            </a:r>
            <a:r>
              <a:rPr lang="en-US" sz="1200" b="1" dirty="0"/>
              <a:t> </a:t>
            </a:r>
            <a:r>
              <a:rPr lang="en-US" sz="1200" b="1" dirty="0" err="1"/>
              <a:t>elit</a:t>
            </a:r>
            <a:r>
              <a:rPr lang="en-US" sz="1200" b="1" dirty="0"/>
              <a:t>, </a:t>
            </a:r>
            <a:r>
              <a:rPr lang="en-US" sz="1200" b="1" dirty="0" err="1"/>
              <a:t>sed</a:t>
            </a:r>
            <a:r>
              <a:rPr lang="en-US" sz="1200" b="1" dirty="0"/>
              <a:t> </a:t>
            </a:r>
            <a:r>
              <a:rPr lang="en-US" sz="1200" b="1" dirty="0" err="1"/>
              <a:t>diam</a:t>
            </a:r>
            <a:r>
              <a:rPr lang="en-US" sz="1200" b="1" dirty="0"/>
              <a:t> </a:t>
            </a:r>
            <a:r>
              <a:rPr lang="en-US" sz="1200" b="1" dirty="0" err="1"/>
              <a:t>nonummy</a:t>
            </a:r>
            <a:r>
              <a:rPr lang="en-US" sz="1200" b="1" dirty="0"/>
              <a:t> </a:t>
            </a:r>
            <a:r>
              <a:rPr lang="en-US" sz="1200" b="1" dirty="0" err="1"/>
              <a:t>nibh</a:t>
            </a:r>
            <a:r>
              <a:rPr lang="en-US" sz="1200" b="1" dirty="0"/>
              <a:t> </a:t>
            </a:r>
            <a:r>
              <a:rPr lang="en-US" sz="1200" b="1" dirty="0" err="1"/>
              <a:t>euismod</a:t>
            </a:r>
            <a:r>
              <a:rPr lang="en-US" sz="1200" b="1" dirty="0"/>
              <a:t> </a:t>
            </a:r>
            <a:r>
              <a:rPr lang="en-US" sz="1200" b="1" dirty="0" err="1"/>
              <a:t>tincidunt</a:t>
            </a:r>
            <a:r>
              <a:rPr lang="en-US" sz="1200" b="1" dirty="0"/>
              <a:t> </a:t>
            </a:r>
            <a:r>
              <a:rPr lang="en-US" sz="1200" b="1" dirty="0" err="1"/>
              <a:t>ut</a:t>
            </a:r>
            <a:r>
              <a:rPr lang="en-US" sz="1200" b="1" dirty="0"/>
              <a:t> </a:t>
            </a:r>
            <a:r>
              <a:rPr lang="en-US" sz="1200" b="1" dirty="0" err="1"/>
              <a:t>laoreet</a:t>
            </a:r>
            <a:r>
              <a:rPr lang="en-US" sz="1200" b="1" dirty="0"/>
              <a:t> dolore magna </a:t>
            </a:r>
            <a:r>
              <a:rPr lang="en-US" sz="1200" b="1" dirty="0" err="1"/>
              <a:t>aliquam</a:t>
            </a:r>
            <a:r>
              <a:rPr lang="en-US" sz="1200" b="1" dirty="0"/>
              <a:t> </a:t>
            </a:r>
            <a:r>
              <a:rPr lang="en-US" sz="1200" b="1" dirty="0" err="1"/>
              <a:t>erat</a:t>
            </a:r>
            <a:r>
              <a:rPr lang="en-US" sz="1200" b="1" dirty="0"/>
              <a:t> </a:t>
            </a:r>
            <a:r>
              <a:rPr lang="en-US" sz="1200" b="1" dirty="0" err="1"/>
              <a:t>volutpat</a:t>
            </a:r>
            <a:r>
              <a:rPr lang="en-US" sz="1200" b="1" dirty="0"/>
              <a:t>. </a:t>
            </a:r>
          </a:p>
          <a:p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557849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oll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7E420A9-CC61-744A-929F-ECC58314AE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2836863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7C5ED34-8610-AF44-B5D4-DCA3634E5C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1585" y="1119541"/>
            <a:ext cx="2836863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8997369-9E26-AA4F-86C5-89CE9789B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17650" y="1119541"/>
            <a:ext cx="2001515" cy="16789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E0D1CBE-2F23-DA4E-AF93-871DC6AE9A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7650" y="3079376"/>
            <a:ext cx="2001515" cy="11830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625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2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820B8C-5E97-A44A-A9BF-CA38F1A9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F31DAE-CCCE-2B46-940F-8A65659D0A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5077279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92F0690-6524-DB42-8F3D-7A53E8A2CD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1585" y="1119541"/>
            <a:ext cx="2836863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421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ente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853F10-9B0B-734F-B4E4-C98A7D09B3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8205543" cy="33363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177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174B360-4DA4-6744-ACFC-7DB49D4F8E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4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328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578A1A-F7C9-A04C-B07A-ABEA4A42C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50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6A16C5-0127-F443-821D-7AC0F088CDAC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66246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2896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61C43B1-F027-8D4C-A357-C0443C9527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167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CAF2086-B0F7-3A42-9B32-5E8E98210D7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705186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CEC5B2A-BC35-2443-A09C-60F189DA99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81870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140B1AE-19F8-B643-9F51-AF879A784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932217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1A4F132-9F85-FB40-8DAB-CAFBC0A8682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167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C0CB52A-AAFF-3443-A1B6-90061B63DF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05186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F7C7411-4353-2C46-88BB-81BA2B34FAE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81870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B39C439-B178-3B44-9A9B-CA908F4166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32217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213331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able Placeholder 3">
            <a:extLst>
              <a:ext uri="{FF2B5EF4-FFF2-40B4-BE49-F238E27FC236}">
                <a16:creationId xmlns:a16="http://schemas.microsoft.com/office/drawing/2014/main" id="{2B2A2CF2-1B4F-AF47-A850-CCC66A8E1A3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36788" y="1154113"/>
            <a:ext cx="8205549" cy="3127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4642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Chart Placeholder 5">
            <a:extLst>
              <a:ext uri="{FF2B5EF4-FFF2-40B4-BE49-F238E27FC236}">
                <a16:creationId xmlns:a16="http://schemas.microsoft.com/office/drawing/2014/main" id="{591D1356-479B-2E4F-BA4E-AADD8155B38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17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id="{17EE4A2A-D6A7-7149-9A3A-3B08D098FD9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802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EC97-1214-BB41-B092-F04934951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id="{E30F2D6E-10E2-6847-814E-E8B531A99EF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515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CD439-66AA-B54A-8E95-37CD120E6E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70"/>
            <a:ext cx="9144000" cy="51406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417CEB-D5D2-0349-8B6C-412136DD4781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C39D3BE-5184-D545-A327-AE99FFA3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47" y="1618393"/>
            <a:ext cx="6662921" cy="704387"/>
          </a:xfrm>
        </p:spPr>
        <p:txBody>
          <a:bodyPr anchor="ctr" anchorCtr="0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F38406E-8093-114A-80F6-C8D7BE2CC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522" y="2322780"/>
            <a:ext cx="3987800" cy="495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86BE37E-764E-C74F-8FC4-1742D6FC0A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647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66EFE7-EC84-CD47-9909-3F9E29016A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965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63354F-D815-CB42-ABA6-4877489489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70"/>
            <a:ext cx="9144000" cy="514065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61D4C6-43F6-D04A-9AB5-31F7980DE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09E35A8-0BD0-3943-81AF-27AD5871D5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30730-23FD-084C-B180-980A8DAAB7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007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651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730500" y="3643480"/>
            <a:ext cx="3683000" cy="433387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730500" y="4024481"/>
            <a:ext cx="3683000" cy="369888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2173165"/>
            <a:ext cx="7324988" cy="744537"/>
          </a:xfrm>
        </p:spPr>
        <p:txBody>
          <a:bodyPr>
            <a:noAutofit/>
          </a:bodyPr>
          <a:lstStyle>
            <a:lvl1pPr marL="0" indent="0" algn="ctr">
              <a:buNone/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551209" y="2923512"/>
            <a:ext cx="6041582" cy="487849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8915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© 2017, Amazon Web Services, Inc. or its Affiliates.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87358" y="4653047"/>
            <a:ext cx="569284" cy="2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83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EC77D13-6EFB-8F42-BB27-91F957615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63" r="1344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207326-B28E-A84E-B683-0ED64933D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E1240B-0AF0-A544-8B13-4F6CE8C491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9E18-FE88-8249-ABA3-AF097E5373F8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/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2952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3718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912" y="4699140"/>
            <a:ext cx="883650" cy="3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609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49722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9857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8123407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14805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3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08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7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3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1973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506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1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9223EA-9961-BD43-9F4A-F879101FB6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44" r="1146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771130-A3F1-D24E-A5F9-FD45DA62A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C23887-3318-1041-8574-2E814A03D6D4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F08C0A-A8F3-459E-89B0-574AB0DF2F21}"/>
              </a:ext>
            </a:extLst>
          </p:cNvPr>
          <p:cNvGrpSpPr/>
          <p:nvPr userDrawn="1"/>
        </p:nvGrpSpPr>
        <p:grpSpPr>
          <a:xfrm>
            <a:off x="1556619" y="1377374"/>
            <a:ext cx="2046166" cy="2518688"/>
            <a:chOff x="4404360" y="746775"/>
            <a:chExt cx="2697480" cy="332041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1C38EEA-B919-4DE4-9F20-8119EF1813FD}"/>
                </a:ext>
              </a:extLst>
            </p:cNvPr>
            <p:cNvGrpSpPr/>
            <p:nvPr/>
          </p:nvGrpSpPr>
          <p:grpSpPr>
            <a:xfrm>
              <a:off x="4404360" y="746775"/>
              <a:ext cx="2697480" cy="3320413"/>
              <a:chOff x="4160520" y="746775"/>
              <a:chExt cx="2697480" cy="3320413"/>
            </a:xfrm>
          </p:grpSpPr>
          <p:sp>
            <p:nvSpPr>
              <p:cNvPr id="16" name="Rectangle 32">
                <a:extLst>
                  <a:ext uri="{FF2B5EF4-FFF2-40B4-BE49-F238E27FC236}">
                    <a16:creationId xmlns:a16="http://schemas.microsoft.com/office/drawing/2014/main" id="{76EC242B-9C0E-4DC2-9BAD-72805C736BC7}"/>
                  </a:ext>
                </a:extLst>
              </p:cNvPr>
              <p:cNvSpPr/>
              <p:nvPr/>
            </p:nvSpPr>
            <p:spPr>
              <a:xfrm>
                <a:off x="4352158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D9FEC1ED-DEF4-4E9A-9C88-2056FDED46F3}"/>
                  </a:ext>
                </a:extLst>
              </p:cNvPr>
              <p:cNvSpPr/>
              <p:nvPr/>
            </p:nvSpPr>
            <p:spPr>
              <a:xfrm flipH="1">
                <a:off x="5722116" y="746775"/>
                <a:ext cx="952500" cy="1643531"/>
              </a:xfrm>
              <a:custGeom>
                <a:avLst/>
                <a:gdLst>
                  <a:gd name="connsiteX0" fmla="*/ 0 w 365760"/>
                  <a:gd name="connsiteY0" fmla="*/ 0 h 1643531"/>
                  <a:gd name="connsiteX1" fmla="*/ 365760 w 365760"/>
                  <a:gd name="connsiteY1" fmla="*/ 0 h 1643531"/>
                  <a:gd name="connsiteX2" fmla="*/ 365760 w 365760"/>
                  <a:gd name="connsiteY2" fmla="*/ 1643531 h 1643531"/>
                  <a:gd name="connsiteX3" fmla="*/ 0 w 365760"/>
                  <a:gd name="connsiteY3" fmla="*/ 1643531 h 1643531"/>
                  <a:gd name="connsiteX4" fmla="*/ 0 w 365760"/>
                  <a:gd name="connsiteY4" fmla="*/ 0 h 1643531"/>
                  <a:gd name="connsiteX0" fmla="*/ 525780 w 891540"/>
                  <a:gd name="connsiteY0" fmla="*/ 0 h 1643531"/>
                  <a:gd name="connsiteX1" fmla="*/ 891540 w 891540"/>
                  <a:gd name="connsiteY1" fmla="*/ 0 h 1643531"/>
                  <a:gd name="connsiteX2" fmla="*/ 891540 w 891540"/>
                  <a:gd name="connsiteY2" fmla="*/ 1643531 h 1643531"/>
                  <a:gd name="connsiteX3" fmla="*/ 0 w 891540"/>
                  <a:gd name="connsiteY3" fmla="*/ 1506371 h 1643531"/>
                  <a:gd name="connsiteX4" fmla="*/ 525780 w 891540"/>
                  <a:gd name="connsiteY4" fmla="*/ 0 h 164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540" h="1643531">
                    <a:moveTo>
                      <a:pt x="525780" y="0"/>
                    </a:moveTo>
                    <a:lnTo>
                      <a:pt x="891540" y="0"/>
                    </a:lnTo>
                    <a:lnTo>
                      <a:pt x="891540" y="1643531"/>
                    </a:lnTo>
                    <a:lnTo>
                      <a:pt x="0" y="1506371"/>
                    </a:lnTo>
                    <a:lnTo>
                      <a:pt x="525780" y="0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325A013-F2EF-4E77-AAC5-5AE6FECF3011}"/>
                  </a:ext>
                </a:extLst>
              </p:cNvPr>
              <p:cNvSpPr/>
              <p:nvPr/>
            </p:nvSpPr>
            <p:spPr>
              <a:xfrm>
                <a:off x="4274457" y="1393371"/>
                <a:ext cx="2467428" cy="2467428"/>
              </a:xfrm>
              <a:prstGeom prst="ellips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728FFD3-6940-4B95-8DB1-1711C03F0975}"/>
                  </a:ext>
                </a:extLst>
              </p:cNvPr>
              <p:cNvSpPr/>
              <p:nvPr/>
            </p:nvSpPr>
            <p:spPr>
              <a:xfrm>
                <a:off x="4160520" y="2542267"/>
                <a:ext cx="2697480" cy="169636"/>
              </a:xfrm>
              <a:prstGeom prst="rect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Trapezoid 19">
                <a:extLst>
                  <a:ext uri="{FF2B5EF4-FFF2-40B4-BE49-F238E27FC236}">
                    <a16:creationId xmlns:a16="http://schemas.microsoft.com/office/drawing/2014/main" id="{FA6E7023-19FE-4BAD-BB83-6F8F60CDEF13}"/>
                  </a:ext>
                </a:extLst>
              </p:cNvPr>
              <p:cNvSpPr/>
              <p:nvPr/>
            </p:nvSpPr>
            <p:spPr>
              <a:xfrm>
                <a:off x="5281301" y="1316052"/>
                <a:ext cx="461473" cy="936284"/>
              </a:xfrm>
              <a:prstGeom prst="trapezoid">
                <a:avLst/>
              </a:prstGeom>
              <a:solidFill>
                <a:srgbClr val="335769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486B00-1948-401A-95B2-8D02B0E4A9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2037" y="1487375"/>
                <a:ext cx="0" cy="589253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99B7DF1-AB93-4019-8D69-281537F0C975}"/>
                  </a:ext>
                </a:extLst>
              </p:cNvPr>
              <p:cNvSpPr/>
              <p:nvPr/>
            </p:nvSpPr>
            <p:spPr>
              <a:xfrm rot="19708477">
                <a:off x="4646940" y="2825878"/>
                <a:ext cx="1776734" cy="1241310"/>
              </a:xfrm>
              <a:custGeom>
                <a:avLst/>
                <a:gdLst>
                  <a:gd name="connsiteX0" fmla="*/ 1228269 w 1776734"/>
                  <a:gd name="connsiteY0" fmla="*/ 0 h 1241310"/>
                  <a:gd name="connsiteX1" fmla="*/ 1776734 w 1776734"/>
                  <a:gd name="connsiteY1" fmla="*/ 1113515 h 1241310"/>
                  <a:gd name="connsiteX2" fmla="*/ 1744053 w 1776734"/>
                  <a:gd name="connsiteY2" fmla="*/ 1130308 h 1241310"/>
                  <a:gd name="connsiteX3" fmla="*/ 587617 w 1776734"/>
                  <a:gd name="connsiteY3" fmla="*/ 1059051 h 1241310"/>
                  <a:gd name="connsiteX4" fmla="*/ 0 w 1776734"/>
                  <a:gd name="connsiteY4" fmla="*/ 60486 h 1241310"/>
                  <a:gd name="connsiteX5" fmla="*/ 260 w 1776734"/>
                  <a:gd name="connsiteY5" fmla="*/ 0 h 1241310"/>
                  <a:gd name="connsiteX6" fmla="*/ 1228269 w 1776734"/>
                  <a:gd name="connsiteY6" fmla="*/ 0 h 1241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6734" h="1241310">
                    <a:moveTo>
                      <a:pt x="1228269" y="0"/>
                    </a:moveTo>
                    <a:lnTo>
                      <a:pt x="1776734" y="1113515"/>
                    </a:lnTo>
                    <a:lnTo>
                      <a:pt x="1744053" y="1130308"/>
                    </a:lnTo>
                    <a:cubicBezTo>
                      <a:pt x="1383476" y="1294116"/>
                      <a:pt x="950616" y="1281718"/>
                      <a:pt x="587617" y="1059051"/>
                    </a:cubicBezTo>
                    <a:cubicBezTo>
                      <a:pt x="224618" y="836383"/>
                      <a:pt x="17393" y="456147"/>
                      <a:pt x="0" y="60486"/>
                    </a:cubicBezTo>
                    <a:lnTo>
                      <a:pt x="260" y="0"/>
                    </a:lnTo>
                    <a:lnTo>
                      <a:pt x="1228269" y="0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A04E8A5-A8EB-4232-8276-FFFD4B91C951}"/>
                  </a:ext>
                </a:extLst>
              </p:cNvPr>
              <p:cNvSpPr/>
              <p:nvPr/>
            </p:nvSpPr>
            <p:spPr>
              <a:xfrm>
                <a:off x="5074633" y="2184581"/>
                <a:ext cx="885009" cy="885010"/>
              </a:xfrm>
              <a:prstGeom prst="ellips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4266EB3-8E9B-495E-8933-3C3317E96EB2}"/>
                  </a:ext>
                </a:extLst>
              </p:cNvPr>
              <p:cNvSpPr/>
              <p:nvPr/>
            </p:nvSpPr>
            <p:spPr>
              <a:xfrm>
                <a:off x="5292166" y="2402114"/>
                <a:ext cx="449943" cy="44994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A60F5B7-3B39-43C7-BE2E-AE6643ED48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61285" y="3056021"/>
                <a:ext cx="300789" cy="846221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A29A8A1-79FD-48EB-B02F-EAE952CC1E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8747" y="3072063"/>
                <a:ext cx="340895" cy="814137"/>
              </a:xfrm>
              <a:prstGeom prst="line">
                <a:avLst/>
              </a:prstGeom>
              <a:solidFill>
                <a:schemeClr val="tx1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0EE94FA-C29E-4CEF-9683-49EABB03123B}"/>
                  </a:ext>
                </a:extLst>
              </p:cNvPr>
              <p:cNvSpPr/>
              <p:nvPr/>
            </p:nvSpPr>
            <p:spPr>
              <a:xfrm>
                <a:off x="4979505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900FC5B-425B-49F9-9D5B-A000D1FEAC46}"/>
                  </a:ext>
                </a:extLst>
              </p:cNvPr>
              <p:cNvSpPr/>
              <p:nvPr/>
            </p:nvSpPr>
            <p:spPr>
              <a:xfrm>
                <a:off x="5880321" y="964095"/>
                <a:ext cx="188844" cy="18884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4A216E9-47C7-4E6A-876A-3A08BF81C3A1}"/>
                </a:ext>
              </a:extLst>
            </p:cNvPr>
            <p:cNvSpPr/>
            <p:nvPr/>
          </p:nvSpPr>
          <p:spPr>
            <a:xfrm>
              <a:off x="493776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BCA469-5173-417E-9705-1A1249A84768}"/>
                </a:ext>
              </a:extLst>
            </p:cNvPr>
            <p:cNvSpPr/>
            <p:nvPr/>
          </p:nvSpPr>
          <p:spPr>
            <a:xfrm>
              <a:off x="5547360" y="346345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97697B-978D-48E2-8DCD-EE8DA235C702}"/>
                </a:ext>
              </a:extLst>
            </p:cNvPr>
            <p:cNvSpPr/>
            <p:nvPr/>
          </p:nvSpPr>
          <p:spPr>
            <a:xfrm>
              <a:off x="6141720" y="3257714"/>
              <a:ext cx="390609" cy="3906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/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630376"/>
            <a:ext cx="7728214" cy="1021556"/>
          </a:xfrm>
        </p:spPr>
        <p:txBody>
          <a:bodyPr anchor="ctr">
            <a:noAutofit/>
          </a:bodyPr>
          <a:lstStyle>
            <a:lvl1pPr algn="ctr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2730500" y="3722055"/>
            <a:ext cx="3662062" cy="433387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87358" y="4653047"/>
            <a:ext cx="569284" cy="2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1553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1E66F1C-576F-4E07-8AFA-5CD6A64BC7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354567" y="2108650"/>
            <a:ext cx="3751386" cy="10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3036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with da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714BF8-447B-4280-A600-9176AECEC35E}"/>
              </a:ext>
            </a:extLst>
          </p:cNvPr>
          <p:cNvCxnSpPr/>
          <p:nvPr userDrawn="1"/>
        </p:nvCxnSpPr>
        <p:spPr>
          <a:xfrm>
            <a:off x="3392424" y="2071564"/>
            <a:ext cx="0" cy="836538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38BADF19-9269-4AC0-970E-FB06CD1CA1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328882" y="2118866"/>
            <a:ext cx="2768159" cy="738176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83855C7-9906-4194-AEF4-22CE961183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59542" y="1987905"/>
            <a:ext cx="2557431" cy="607089"/>
          </a:xfrm>
          <a:noFill/>
        </p:spPr>
        <p:txBody>
          <a:bodyPr wrap="none" lIns="182880" tIns="146304" rIns="182880" bIns="146304" rtlCol="0" anchor="b" anchorCtr="0">
            <a:spAutoFit/>
          </a:bodyPr>
          <a:lstStyle>
            <a:lvl1pPr>
              <a:defRPr lang="en-US" sz="2250" cap="all" spc="625" dirty="0">
                <a:ea typeface="+mn-ea"/>
                <a:cs typeface="+mn-cs"/>
              </a:defRPr>
            </a:lvl1pPr>
          </a:lstStyle>
          <a:p>
            <a:pPr lvl="0" defTabSz="685758">
              <a:spcAft>
                <a:spcPts val="1125"/>
              </a:spcAft>
            </a:pPr>
            <a:r>
              <a:rPr lang="en-US" dirty="0"/>
              <a:t>City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9096EAB-A718-46FD-A88B-0DA7CAA72D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5143" y="2493934"/>
            <a:ext cx="2485552" cy="520527"/>
          </a:xfrm>
          <a:noFill/>
        </p:spPr>
        <p:txBody>
          <a:bodyPr wrap="none" lIns="182880" tIns="146304" rIns="182880" bIns="146304" rtlCol="0" anchor="t" anchorCtr="0">
            <a:spAutoFit/>
          </a:bodyPr>
          <a:lstStyle>
            <a:lvl1pPr>
              <a:defRPr lang="en-US" sz="1625" spc="1094" dirty="0">
                <a:ea typeface="+mn-ea"/>
                <a:cs typeface="+mn-cs"/>
              </a:defRPr>
            </a:lvl1pPr>
          </a:lstStyle>
          <a:p>
            <a:pPr lvl="0" defTabSz="685758">
              <a:spcAft>
                <a:spcPts val="1125"/>
              </a:spcAft>
            </a:pPr>
            <a:r>
              <a:rPr lang="en-US" dirty="0"/>
              <a:t>MM.DD.YY</a:t>
            </a:r>
          </a:p>
        </p:txBody>
      </p:sp>
    </p:spTree>
    <p:extLst>
      <p:ext uri="{BB962C8B-B14F-4D97-AF65-F5344CB8AC3E}">
        <p14:creationId xmlns:p14="http://schemas.microsoft.com/office/powerpoint/2010/main" val="2492418778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eSpeak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01930" y="1456257"/>
            <a:ext cx="6538873" cy="1156607"/>
          </a:xfrm>
          <a:noFill/>
        </p:spPr>
        <p:txBody>
          <a:bodyPr lIns="182880" tIns="146304" rIns="182880" bIns="146304" anchor="t" anchorCtr="0"/>
          <a:lstStyle>
            <a:lvl1pPr>
              <a:defRPr sz="3375" spc="-74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02406" y="2908102"/>
            <a:ext cx="6536530" cy="104094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500" b="0" kern="1200" spc="0" baseline="0" dirty="0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201930" y="919572"/>
            <a:ext cx="6538873" cy="468590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1250" spc="375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48147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woSpeak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01930" y="1456257"/>
            <a:ext cx="6537006" cy="1156607"/>
          </a:xfrm>
          <a:noFill/>
        </p:spPr>
        <p:txBody>
          <a:bodyPr lIns="182880" tIns="146304" rIns="182880" bIns="146304" anchor="t" anchorCtr="0"/>
          <a:lstStyle>
            <a:lvl1pPr>
              <a:defRPr sz="3375" spc="-74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02407" y="2908102"/>
            <a:ext cx="3274218" cy="86274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5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201930" y="919572"/>
            <a:ext cx="6537006" cy="468590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1250" spc="375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3476625" y="2908102"/>
            <a:ext cx="3262311" cy="86274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5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</p:spTree>
    <p:extLst>
      <p:ext uri="{BB962C8B-B14F-4D97-AF65-F5344CB8AC3E}">
        <p14:creationId xmlns:p14="http://schemas.microsoft.com/office/powerpoint/2010/main" val="1077274604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hreeSpeak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01930" y="1456257"/>
            <a:ext cx="6537007" cy="1156607"/>
          </a:xfrm>
          <a:noFill/>
        </p:spPr>
        <p:txBody>
          <a:bodyPr lIns="182880" tIns="146304" rIns="182880" bIns="146304" anchor="t" anchorCtr="0"/>
          <a:lstStyle>
            <a:lvl1pPr>
              <a:defRPr sz="3375" spc="-74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02407" y="2908102"/>
            <a:ext cx="2166938" cy="86274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500" b="0" kern="1200" spc="0" baseline="0" dirty="0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01930" y="919572"/>
            <a:ext cx="6537006" cy="468590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1250" spc="375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3C66111-A5DF-40D5-A01B-0A66C984B0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071620" y="2908102"/>
            <a:ext cx="2166938" cy="86274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500" b="0" kern="1200" spc="0" baseline="0" dirty="0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673D9BF-43B5-4C63-9CF5-575796F704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940834" y="2908102"/>
            <a:ext cx="2166938" cy="86274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500" b="0" kern="1200" spc="0" baseline="0" dirty="0">
                <a:solidFill>
                  <a:schemeClr val="tx1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</p:spTree>
    <p:extLst>
      <p:ext uri="{BB962C8B-B14F-4D97-AF65-F5344CB8AC3E}">
        <p14:creationId xmlns:p14="http://schemas.microsoft.com/office/powerpoint/2010/main" val="833000703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33749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1931" y="891884"/>
            <a:ext cx="8740141" cy="153939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5718469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1931" y="891884"/>
            <a:ext cx="8740141" cy="153939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466430" indent="-214313">
              <a:buFont typeface="Arial" panose="020B0604020202020204" pitchFamily="34" charset="0"/>
              <a:buChar char="•"/>
              <a:defRPr/>
            </a:lvl2pPr>
            <a:lvl3pPr marL="634508" indent="-214313">
              <a:buFont typeface="Arial" panose="020B0604020202020204" pitchFamily="34" charset="0"/>
              <a:buChar char="•"/>
              <a:defRPr/>
            </a:lvl3pPr>
            <a:lvl4pPr marL="802586" indent="-214313">
              <a:buFont typeface="Arial" panose="020B0604020202020204" pitchFamily="34" charset="0"/>
              <a:buChar char="•"/>
              <a:defRPr/>
            </a:lvl4pPr>
            <a:lvl5pPr marL="970664" indent="-21431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761532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1930" y="891882"/>
            <a:ext cx="3940983" cy="153939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06912" y="891882"/>
            <a:ext cx="3940983" cy="153939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453267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14042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14042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14042"/>
                </a:solidFill>
              </a:defRPr>
            </a:lvl3pPr>
            <a:lvl4pPr>
              <a:defRPr>
                <a:solidFill>
                  <a:srgbClr val="414042"/>
                </a:solidFill>
              </a:defRPr>
            </a:lvl4pPr>
            <a:lvl5pPr>
              <a:defRPr>
                <a:solidFill>
                  <a:srgbClr val="41404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449513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1930" y="891882"/>
            <a:ext cx="3940983" cy="1816395"/>
          </a:xfrm>
        </p:spPr>
        <p:txBody>
          <a:bodyPr vert="horz" wrap="square" lIns="182880" tIns="146304" rIns="182880" bIns="146304" rtlCol="0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lang="en-US" dirty="0"/>
            </a:lvl1pPr>
            <a:lvl2pPr marL="466430" indent="-214313">
              <a:buFont typeface="Arial" panose="020B0604020202020204" pitchFamily="34" charset="0"/>
              <a:buChar char="•"/>
              <a:defRPr lang="en-US" dirty="0"/>
            </a:lvl2pPr>
            <a:lvl3pPr marL="634508" indent="-214313">
              <a:buFont typeface="Arial" panose="020B0604020202020204" pitchFamily="34" charset="0"/>
              <a:buChar char="•"/>
              <a:defRPr lang="en-US" dirty="0"/>
            </a:lvl3pPr>
            <a:lvl4pPr marL="802586" indent="-214313">
              <a:buFont typeface="Arial" panose="020B0604020202020204" pitchFamily="34" charset="0"/>
              <a:buChar char="•"/>
              <a:defRPr lang="en-US" dirty="0"/>
            </a:lvl4pPr>
            <a:lvl5pPr marL="970664" indent="-214313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06912" y="891882"/>
            <a:ext cx="3940983" cy="1816395"/>
          </a:xfrm>
        </p:spPr>
        <p:txBody>
          <a:bodyPr vert="horz" wrap="square" lIns="182880" tIns="146304" rIns="182880" bIns="146304" rtlCol="0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lang="en-US" dirty="0"/>
            </a:lvl1pPr>
            <a:lvl2pPr marL="466430" indent="-214313">
              <a:buFont typeface="Arial" panose="020B0604020202020204" pitchFamily="34" charset="0"/>
              <a:buChar char="•"/>
              <a:defRPr lang="en-US" dirty="0"/>
            </a:lvl2pPr>
            <a:lvl3pPr marL="634508" indent="-214313">
              <a:buFont typeface="Arial" panose="020B0604020202020204" pitchFamily="34" charset="0"/>
              <a:buChar char="•"/>
              <a:defRPr lang="en-US" dirty="0"/>
            </a:lvl3pPr>
            <a:lvl4pPr marL="802586" indent="-214313">
              <a:buFont typeface="Arial" panose="020B0604020202020204" pitchFamily="34" charset="0"/>
              <a:buChar char="•"/>
              <a:defRPr lang="en-US" dirty="0"/>
            </a:lvl4pPr>
            <a:lvl5pPr marL="970664" indent="-214313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1216041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1453" y="891882"/>
            <a:ext cx="8761095" cy="357254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0" y="217133"/>
            <a:ext cx="8761095" cy="674749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201930" y="891882"/>
            <a:ext cx="4569023" cy="9879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2500">
                <a:solidFill>
                  <a:schemeClr val="tx1"/>
                </a:solidFill>
              </a:defRPr>
            </a:lvl1pPr>
            <a:lvl2pPr>
              <a:defRPr sz="1750">
                <a:solidFill>
                  <a:schemeClr val="bg1"/>
                </a:solidFill>
              </a:defRPr>
            </a:lvl2pPr>
            <a:lvl3pPr>
              <a:defRPr sz="175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5181187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3363652" y="4712239"/>
            <a:ext cx="3595202" cy="211309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827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0" y="217133"/>
            <a:ext cx="3912869" cy="1011592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1931" y="1520534"/>
            <a:ext cx="3912869" cy="153939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3081627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insert </a:t>
            </a:r>
            <a:r>
              <a:rPr lang="en-US" dirty="0"/>
              <a:t>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201930" y="891882"/>
            <a:ext cx="4569023" cy="9879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2500">
                <a:solidFill>
                  <a:schemeClr val="tx1"/>
                </a:solidFill>
              </a:defRPr>
            </a:lvl1pPr>
            <a:lvl2pPr>
              <a:defRPr sz="1750">
                <a:solidFill>
                  <a:schemeClr val="bg1"/>
                </a:solidFill>
              </a:defRPr>
            </a:lvl2pPr>
            <a:lvl3pPr>
              <a:defRPr sz="175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201930" y="217133"/>
            <a:ext cx="8761095" cy="674749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68223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3805238" y="1804988"/>
            <a:ext cx="1533525" cy="1533525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827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2340918"/>
            <a:ext cx="9144000" cy="461665"/>
          </a:xfrm>
        </p:spPr>
        <p:txBody>
          <a:bodyPr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3185930456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black">
          <a:xfrm>
            <a:off x="202407" y="2153108"/>
            <a:ext cx="8067953" cy="814838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3750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1998902041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black">
          <a:xfrm>
            <a:off x="201672" y="2153108"/>
            <a:ext cx="8067953" cy="814838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3750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70499877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black">
          <a:xfrm>
            <a:off x="202407" y="2153108"/>
            <a:ext cx="8067953" cy="814838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3750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69575592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02407" y="218281"/>
            <a:ext cx="8941594" cy="673696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2406" y="1131094"/>
            <a:ext cx="8605243" cy="3026982"/>
          </a:xfrm>
        </p:spPr>
        <p:txBody>
          <a:bodyPr lIns="182880" tIns="146304" rIns="182880" bIns="146304"/>
          <a:lstStyle>
            <a:lvl1pPr>
              <a:spcBef>
                <a:spcPts val="1500"/>
              </a:spcBef>
              <a:defRPr sz="125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B043161-9FFF-4CA5-B6D0-F762D953CE7E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3333751" y="4705457"/>
            <a:ext cx="2476500" cy="86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563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53A92E-11E3-497C-B490-DF61F2235E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336353" y="4664279"/>
            <a:ext cx="931516" cy="24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87137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02407" y="218281"/>
            <a:ext cx="8941594" cy="673696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2406" y="1131094"/>
            <a:ext cx="4033243" cy="3373231"/>
          </a:xfrm>
        </p:spPr>
        <p:txBody>
          <a:bodyPr lIns="182880" tIns="146304" rIns="182880" bIns="146304"/>
          <a:lstStyle>
            <a:lvl1pPr>
              <a:spcBef>
                <a:spcPts val="1500"/>
              </a:spcBef>
              <a:defRPr sz="125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15492" y="1131094"/>
            <a:ext cx="4033243" cy="3373231"/>
          </a:xfrm>
        </p:spPr>
        <p:txBody>
          <a:bodyPr lIns="182880" tIns="146304" rIns="182880" bIns="146304"/>
          <a:lstStyle>
            <a:lvl1pPr>
              <a:spcBef>
                <a:spcPts val="1500"/>
              </a:spcBef>
              <a:defRPr sz="125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20159795-9550-480F-9E75-19241948440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3333751" y="4705457"/>
            <a:ext cx="2476500" cy="86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563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9C9D53-9607-4856-8DE1-16C69CF009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336353" y="4664279"/>
            <a:ext cx="931516" cy="24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7136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image" Target="../media/image15.svg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image" Target="../media/image14.png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hidden="1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F9DC457E-9284-A34F-8F63-B4649C3DE34B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6" r:id="rId3"/>
    <p:sldLayoutId id="2147483697" r:id="rId4"/>
    <p:sldLayoutId id="2147483700" r:id="rId5"/>
    <p:sldLayoutId id="2147483701" r:id="rId6"/>
    <p:sldLayoutId id="2147483694" r:id="rId7"/>
    <p:sldLayoutId id="2147483695" r:id="rId8"/>
    <p:sldLayoutId id="2147483702" r:id="rId9"/>
    <p:sldLayoutId id="2147483703" r:id="rId10"/>
    <p:sldLayoutId id="2147483704" r:id="rId11"/>
    <p:sldLayoutId id="2147483692" r:id="rId12"/>
    <p:sldLayoutId id="2147483677" r:id="rId13"/>
    <p:sldLayoutId id="2147483678" r:id="rId14"/>
    <p:sldLayoutId id="2147483679" r:id="rId15"/>
    <p:sldLayoutId id="2147483689" r:id="rId16"/>
    <p:sldLayoutId id="2147483690" r:id="rId17"/>
    <p:sldLayoutId id="2147483691" r:id="rId18"/>
    <p:sldLayoutId id="2147483680" r:id="rId19"/>
    <p:sldLayoutId id="2147483682" r:id="rId20"/>
    <p:sldLayoutId id="2147483693" r:id="rId21"/>
    <p:sldLayoutId id="2147483687" r:id="rId22"/>
  </p:sldLayoutIdLst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rgbClr val="0E2735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18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6826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>
              <a:lumMod val="95000"/>
            </a:schemeClr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7743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>
              <a:lumMod val="95000"/>
            </a:schemeClr>
          </a:solidFill>
          <a:latin typeface="+mj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+mn-lt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+mn-lt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hidden="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F9DC457E-9284-A34F-8F63-B4649C3DE34B}"/>
              </a:ext>
            </a:extLst>
          </p:cNvPr>
          <p:cNvSpPr txBox="1"/>
          <p:nvPr userDrawn="1"/>
        </p:nvSpPr>
        <p:spPr>
          <a:xfrm>
            <a:off x="48789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798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rgbClr val="0E2735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18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  <p15:guide id="3" pos="206">
          <p15:clr>
            <a:srgbClr val="A4A3A4"/>
          </p15:clr>
        </p15:guide>
        <p15:guide id="4" pos="5386">
          <p15:clr>
            <a:srgbClr val="A4A3A4"/>
          </p15:clr>
        </p15:guide>
        <p15:guide id="5" orient="horz" pos="64">
          <p15:clr>
            <a:srgbClr val="A4A3A4"/>
          </p15:clr>
        </p15:guide>
        <p15:guide id="6" orient="horz" pos="628">
          <p15:clr>
            <a:srgbClr val="A4A3A4"/>
          </p15:clr>
        </p15:guide>
        <p15:guide id="7" orient="horz" pos="2876">
          <p15:clr>
            <a:srgbClr val="A4A3A4"/>
          </p15:clr>
        </p15:guide>
        <p15:guide id="8" pos="27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6">
              <a:lumMod val="50000"/>
            </a:schemeClr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3"/>
            <a:ext cx="8741880" cy="674749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4"/>
            <a:ext cx="8740141" cy="142859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7844DB65-7BC5-46FD-90A0-CE01B3D0D3C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3333751" y="4705457"/>
            <a:ext cx="2476500" cy="86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563" b="0" i="0" dirty="0">
                <a:solidFill>
                  <a:schemeClr val="tx1"/>
                </a:solidFill>
                <a:latin typeface="+mn-lt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883389C-CE11-465D-AA4F-F0E820168F0E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 bwMode="black">
          <a:xfrm>
            <a:off x="336353" y="4664279"/>
            <a:ext cx="931516" cy="24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85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  <p:sldLayoutId id="2147483845" r:id="rId18"/>
    <p:sldLayoutId id="2147483846" r:id="rId19"/>
    <p:sldLayoutId id="2147483847" r:id="rId20"/>
    <p:sldLayoutId id="2147483848" r:id="rId21"/>
    <p:sldLayoutId id="2147483849" r:id="rId22"/>
    <p:sldLayoutId id="2147483850" r:id="rId23"/>
  </p:sldLayoutIdLst>
  <p:transition>
    <p:fade/>
  </p:transition>
  <p:hf sldNum="0" hdr="0" ftr="0" dt="0"/>
  <p:txStyles>
    <p:titleStyle>
      <a:lvl1pPr algn="l" defTabSz="685799" rtl="0" eaLnBrk="1" latinLnBrk="0" hangingPunct="1">
        <a:lnSpc>
          <a:spcPct val="90000"/>
        </a:lnSpc>
        <a:spcBef>
          <a:spcPct val="0"/>
        </a:spcBef>
        <a:buNone/>
        <a:defRPr lang="en-US" sz="3000" b="0" kern="1200" cap="none" spc="-75" baseline="0" dirty="0">
          <a:ln w="3175">
            <a:noFill/>
          </a:ln>
          <a:solidFill>
            <a:schemeClr val="tx1"/>
          </a:solidFill>
          <a:effectLst/>
          <a:latin typeface="+mj-lt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68579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b="0" kern="1200" spc="0" baseline="0">
          <a:solidFill>
            <a:schemeClr val="tx1"/>
          </a:solidFill>
          <a:latin typeface="+mn-lt"/>
          <a:ea typeface="Amazon Ember" panose="020B0603020204020204" pitchFamily="34" charset="0"/>
          <a:cs typeface="Amazon Ember" panose="020B0603020204020204" pitchFamily="34" charset="0"/>
        </a:defRPr>
      </a:lvl1pPr>
      <a:lvl2pPr marL="252118" marR="0" indent="0" algn="l" defTabSz="685799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Pct val="90000"/>
        <a:buFont typeface="Arial" pitchFamily="34" charset="0"/>
        <a:buNone/>
        <a:tabLst/>
        <a:defRPr sz="1500" kern="1200" spc="0" baseline="0">
          <a:solidFill>
            <a:schemeClr val="tx1"/>
          </a:solidFill>
          <a:latin typeface="+mn-lt"/>
          <a:ea typeface="Amazon Ember" panose="020B0603020204020204" pitchFamily="34" charset="0"/>
          <a:cs typeface="Amazon Ember" panose="020B0603020204020204" pitchFamily="34" charset="0"/>
        </a:defRPr>
      </a:lvl2pPr>
      <a:lvl3pPr marL="420196" marR="0" indent="0" algn="l" defTabSz="685799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Pct val="90000"/>
        <a:buFont typeface="Arial" pitchFamily="34" charset="0"/>
        <a:buNone/>
        <a:tabLst/>
        <a:defRPr sz="1500" kern="1200" spc="0" baseline="0">
          <a:solidFill>
            <a:schemeClr val="tx1"/>
          </a:solidFill>
          <a:latin typeface="+mn-lt"/>
          <a:ea typeface="Amazon Ember" panose="020B0603020204020204" pitchFamily="34" charset="0"/>
          <a:cs typeface="Amazon Ember" panose="020B0603020204020204" pitchFamily="34" charset="0"/>
        </a:defRPr>
      </a:lvl3pPr>
      <a:lvl4pPr marL="588274" marR="0" indent="0" algn="l" defTabSz="685799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Pct val="90000"/>
        <a:buFont typeface="Arial" pitchFamily="34" charset="0"/>
        <a:buNone/>
        <a:tabLst/>
        <a:defRPr sz="1250" kern="1200" spc="0" baseline="0">
          <a:solidFill>
            <a:schemeClr val="tx1"/>
          </a:solidFill>
          <a:latin typeface="+mn-lt"/>
          <a:ea typeface="Amazon Ember" panose="020B0603020204020204" pitchFamily="34" charset="0"/>
          <a:cs typeface="Amazon Ember" panose="020B0603020204020204" pitchFamily="34" charset="0"/>
        </a:defRPr>
      </a:lvl4pPr>
      <a:lvl5pPr marL="756352" marR="0" indent="0" algn="l" defTabSz="685799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Pct val="90000"/>
        <a:buFont typeface="Arial" pitchFamily="34" charset="0"/>
        <a:buNone/>
        <a:tabLst/>
        <a:defRPr sz="1250" kern="1200" spc="0" baseline="0">
          <a:solidFill>
            <a:schemeClr val="tx1"/>
          </a:solidFill>
          <a:latin typeface="+mn-lt"/>
          <a:ea typeface="Amazon Ember" panose="020B0603020204020204" pitchFamily="34" charset="0"/>
          <a:cs typeface="Amazon Ember" panose="020B0603020204020204" pitchFamily="34" charset="0"/>
        </a:defRPr>
      </a:lvl5pPr>
      <a:lvl6pPr marL="1885946" indent="-171450" algn="l" defTabSz="685799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846" indent="-171450" algn="l" defTabSz="685799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745" indent="-171450" algn="l" defTabSz="685799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645" indent="-171450" algn="l" defTabSz="685799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9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899" algn="l" defTabSz="685799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799" algn="l" defTabSz="685799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8" algn="l" defTabSz="685799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7" algn="l" defTabSz="685799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497" algn="l" defTabSz="685799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396" algn="l" defTabSz="685799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295" algn="l" defTabSz="685799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195" algn="l" defTabSz="685799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>
          <p15:clr>
            <a:srgbClr val="5ACBF0"/>
          </p15:clr>
        </p15:guide>
        <p15:guide id="2" pos="204">
          <p15:clr>
            <a:srgbClr val="5ACBF0"/>
          </p15:clr>
        </p15:guide>
        <p15:guide id="3" pos="881">
          <p15:clr>
            <a:srgbClr val="5ACBF0"/>
          </p15:clr>
        </p15:guide>
        <p15:guide id="4" pos="1559">
          <p15:clr>
            <a:srgbClr val="5ACBF0"/>
          </p15:clr>
        </p15:guide>
        <p15:guide id="5" pos="2236">
          <p15:clr>
            <a:srgbClr val="5ACBF0"/>
          </p15:clr>
        </p15:guide>
        <p15:guide id="6" pos="2914">
          <p15:clr>
            <a:srgbClr val="5ACBF0"/>
          </p15:clr>
        </p15:guide>
        <p15:guide id="7" pos="3592">
          <p15:clr>
            <a:srgbClr val="5ACBF0"/>
          </p15:clr>
        </p15:guide>
        <p15:guide id="8" pos="4269">
          <p15:clr>
            <a:srgbClr val="5ACBF0"/>
          </p15:clr>
        </p15:guide>
        <p15:guide id="9" pos="4944">
          <p15:clr>
            <a:srgbClr val="5ACBF0"/>
          </p15:clr>
        </p15:guide>
        <p15:guide id="10" pos="5624">
          <p15:clr>
            <a:srgbClr val="5ACBF0"/>
          </p15:clr>
        </p15:guide>
        <p15:guide id="11" pos="6302">
          <p15:clr>
            <a:srgbClr val="5ACBF0"/>
          </p15:clr>
        </p15:guide>
        <p15:guide id="12" pos="6980">
          <p15:clr>
            <a:srgbClr val="5ACBF0"/>
          </p15:clr>
        </p15:guide>
        <p15:guide id="13" pos="7657">
          <p15:clr>
            <a:srgbClr val="5ACBF0"/>
          </p15:clr>
        </p15:guide>
        <p15:guide id="14" pos="8335">
          <p15:clr>
            <a:srgbClr val="5ACBF0"/>
          </p15:clr>
        </p15:guide>
        <p15:guide id="15" pos="9012">
          <p15:clr>
            <a:srgbClr val="5ACBF0"/>
          </p15:clr>
        </p15:guide>
        <p15:guide id="16" pos="339">
          <p15:clr>
            <a:srgbClr val="C35EA4"/>
          </p15:clr>
        </p15:guide>
        <p15:guide id="17" pos="8877">
          <p15:clr>
            <a:srgbClr val="C35EA4"/>
          </p15:clr>
        </p15:guide>
        <p15:guide id="18" orient="horz" pos="912">
          <p15:clr>
            <a:srgbClr val="5ACBF0"/>
          </p15:clr>
        </p15:guide>
        <p15:guide id="19" orient="horz" pos="1575">
          <p15:clr>
            <a:srgbClr val="5ACBF0"/>
          </p15:clr>
        </p15:guide>
        <p15:guide id="20" orient="horz" pos="2253">
          <p15:clr>
            <a:srgbClr val="5ACBF0"/>
          </p15:clr>
        </p15:guide>
        <p15:guide id="21" orient="horz" pos="2931">
          <p15:clr>
            <a:srgbClr val="5ACBF0"/>
          </p15:clr>
        </p15:guide>
        <p15:guide id="22" orient="horz" pos="3609">
          <p15:clr>
            <a:srgbClr val="5ACBF0"/>
          </p15:clr>
        </p15:guide>
        <p15:guide id="23" orient="horz" pos="4286">
          <p15:clr>
            <a:srgbClr val="5ACBF0"/>
          </p15:clr>
        </p15:guide>
        <p15:guide id="24" orient="horz" pos="4964">
          <p15:clr>
            <a:srgbClr val="5ACBF0"/>
          </p15:clr>
        </p15:guide>
        <p15:guide id="25" orient="horz" pos="355">
          <p15:clr>
            <a:srgbClr val="C35EA4"/>
          </p15:clr>
        </p15:guide>
        <p15:guide id="26" orient="horz" pos="4829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cape.cncf.io/zoom=8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tlas2.wardleymaps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drianco/slides" TargetMode="External"/><Relationship Id="rId4" Type="http://schemas.openxmlformats.org/officeDocument/2006/relationships/hyperlink" Target="https://a.co/79CGMf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5BE440-9DB1-4D17-B347-BCAB76895117}"/>
              </a:ext>
            </a:extLst>
          </p:cNvPr>
          <p:cNvSpPr/>
          <p:nvPr/>
        </p:nvSpPr>
        <p:spPr>
          <a:xfrm>
            <a:off x="0" y="2661312"/>
            <a:ext cx="5863328" cy="248218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A7BECD35-4515-488B-B6C0-B6F29A31A8E3}"/>
              </a:ext>
            </a:extLst>
          </p:cNvPr>
          <p:cNvSpPr/>
          <p:nvPr/>
        </p:nvSpPr>
        <p:spPr>
          <a:xfrm>
            <a:off x="0" y="0"/>
            <a:ext cx="1753737" cy="1042987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568B5A0-D2B1-5D4A-B081-43D17C38ED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4738" y="502508"/>
            <a:ext cx="8247771" cy="744537"/>
          </a:xfrm>
        </p:spPr>
        <p:txBody>
          <a:bodyPr/>
          <a:lstStyle/>
          <a:p>
            <a:r>
              <a:rPr lang="en-US" sz="4800" dirty="0"/>
              <a:t>Mapping Open Source and AWS</a:t>
            </a:r>
          </a:p>
        </p:txBody>
      </p:sp>
      <p:pic>
        <p:nvPicPr>
          <p:cNvPr id="1026" name="Picture 2" descr="Image result for AWS logo">
            <a:extLst>
              <a:ext uri="{FF2B5EF4-FFF2-40B4-BE49-F238E27FC236}">
                <a16:creationId xmlns:a16="http://schemas.microsoft.com/office/drawing/2014/main" id="{225E5495-2558-46CB-ABAF-45719BCF1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472" y="1804922"/>
            <a:ext cx="904733" cy="54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6E46925-096C-E14E-833E-95A7D3E85E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9472" y="3425680"/>
            <a:ext cx="2447835" cy="1207405"/>
          </a:xfrm>
        </p:spPr>
        <p:txBody>
          <a:bodyPr/>
          <a:lstStyle/>
          <a:p>
            <a:r>
              <a:rPr lang="en-US" sz="2200" dirty="0">
                <a:solidFill>
                  <a:schemeClr val="bg1"/>
                </a:solidFill>
              </a:rPr>
              <a:t>Adrian Cockcroft</a:t>
            </a:r>
          </a:p>
          <a:p>
            <a:r>
              <a:rPr lang="en-US" sz="1600" dirty="0">
                <a:solidFill>
                  <a:schemeClr val="bg1"/>
                </a:solidFill>
              </a:rPr>
              <a:t>AWS VP Cloud Architecture Strategy</a:t>
            </a:r>
          </a:p>
          <a:p>
            <a:r>
              <a:rPr lang="en-US" sz="1600" dirty="0">
                <a:solidFill>
                  <a:schemeClr val="bg1"/>
                </a:solidFill>
              </a:rPr>
              <a:t>@</a:t>
            </a:r>
            <a:r>
              <a:rPr lang="en-US" sz="1600" dirty="0" err="1">
                <a:solidFill>
                  <a:schemeClr val="bg1"/>
                </a:solidFill>
              </a:rPr>
              <a:t>adrianco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928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6">
            <a:extLst>
              <a:ext uri="{FF2B5EF4-FFF2-40B4-BE49-F238E27FC236}">
                <a16:creationId xmlns:a16="http://schemas.microsoft.com/office/drawing/2014/main" id="{10C0AED6-A0C6-424C-904A-C013D1281028}"/>
              </a:ext>
            </a:extLst>
          </p:cNvPr>
          <p:cNvSpPr txBox="1">
            <a:spLocks/>
          </p:cNvSpPr>
          <p:nvPr/>
        </p:nvSpPr>
        <p:spPr>
          <a:xfrm>
            <a:off x="630380" y="1903676"/>
            <a:ext cx="7941820" cy="15184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If you want to know why Amazon did something, it’s because we saw an unmet customer need, an under-served market.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36BB4B-E260-404E-8336-DE1A39ADCA2C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1886993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5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6">
            <a:extLst>
              <a:ext uri="{FF2B5EF4-FFF2-40B4-BE49-F238E27FC236}">
                <a16:creationId xmlns:a16="http://schemas.microsoft.com/office/drawing/2014/main" id="{10C0AED6-A0C6-424C-904A-C013D1281028}"/>
              </a:ext>
            </a:extLst>
          </p:cNvPr>
          <p:cNvSpPr txBox="1">
            <a:spLocks/>
          </p:cNvSpPr>
          <p:nvPr/>
        </p:nvSpPr>
        <p:spPr>
          <a:xfrm>
            <a:off x="967343" y="2061410"/>
            <a:ext cx="7298833" cy="13012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If you want to influence AWS, get our customers to agree they want something.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36BB4B-E260-404E-8336-DE1A39ADCA2C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741772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93827E-7 L -1.11111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6">
            <a:extLst>
              <a:ext uri="{FF2B5EF4-FFF2-40B4-BE49-F238E27FC236}">
                <a16:creationId xmlns:a16="http://schemas.microsoft.com/office/drawing/2014/main" id="{10C0AED6-A0C6-424C-904A-C013D1281028}"/>
              </a:ext>
            </a:extLst>
          </p:cNvPr>
          <p:cNvSpPr txBox="1">
            <a:spLocks/>
          </p:cNvSpPr>
          <p:nvPr/>
        </p:nvSpPr>
        <p:spPr>
          <a:xfrm>
            <a:off x="767840" y="2287724"/>
            <a:ext cx="6250180" cy="615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Pioneer, Settler, Town Planner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36BB4B-E260-404E-8336-DE1A39ADCA2C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452105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6">
            <a:extLst>
              <a:ext uri="{FF2B5EF4-FFF2-40B4-BE49-F238E27FC236}">
                <a16:creationId xmlns:a16="http://schemas.microsoft.com/office/drawing/2014/main" id="{10C0AED6-A0C6-424C-904A-C013D1281028}"/>
              </a:ext>
            </a:extLst>
          </p:cNvPr>
          <p:cNvSpPr txBox="1">
            <a:spLocks/>
          </p:cNvSpPr>
          <p:nvPr/>
        </p:nvSpPr>
        <p:spPr>
          <a:xfrm>
            <a:off x="767839" y="2287724"/>
            <a:ext cx="8286263" cy="615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Pioneer, Settler, Town Planner – Simon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Wardley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36BB4B-E260-404E-8336-DE1A39ADCA2C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D406FB44-D298-1E48-8F96-C722D87876A9}"/>
              </a:ext>
            </a:extLst>
          </p:cNvPr>
          <p:cNvSpPr txBox="1">
            <a:spLocks/>
          </p:cNvSpPr>
          <p:nvPr/>
        </p:nvSpPr>
        <p:spPr>
          <a:xfrm>
            <a:off x="767840" y="1365704"/>
            <a:ext cx="6958840" cy="615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Explore, Expand, Extract – Kent Beck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042149B9-BFE3-7842-A7F6-82383BBC0E20}"/>
              </a:ext>
            </a:extLst>
          </p:cNvPr>
          <p:cNvSpPr txBox="1">
            <a:spLocks/>
          </p:cNvSpPr>
          <p:nvPr/>
        </p:nvSpPr>
        <p:spPr>
          <a:xfrm>
            <a:off x="767840" y="3209744"/>
            <a:ext cx="7861810" cy="615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Seed, A-D round, Public Company – VC Firms</a:t>
            </a:r>
          </a:p>
        </p:txBody>
      </p:sp>
    </p:spTree>
    <p:extLst>
      <p:ext uri="{BB962C8B-B14F-4D97-AF65-F5344CB8AC3E}">
        <p14:creationId xmlns:p14="http://schemas.microsoft.com/office/powerpoint/2010/main" val="3089802297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  <p:bldP spid="5" grpId="0" animBg="1"/>
      <p:bldP spid="4" grpId="0"/>
      <p:bldP spid="4" grpId="1"/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6">
            <a:extLst>
              <a:ext uri="{FF2B5EF4-FFF2-40B4-BE49-F238E27FC236}">
                <a16:creationId xmlns:a16="http://schemas.microsoft.com/office/drawing/2014/main" id="{10C0AED6-A0C6-424C-904A-C013D1281028}"/>
              </a:ext>
            </a:extLst>
          </p:cNvPr>
          <p:cNvSpPr txBox="1">
            <a:spLocks/>
          </p:cNvSpPr>
          <p:nvPr/>
        </p:nvSpPr>
        <p:spPr>
          <a:xfrm>
            <a:off x="676400" y="424634"/>
            <a:ext cx="6558790" cy="478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36BB4B-E260-404E-8336-DE1A39ADCA2C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E908744C-2267-7E4B-825E-538B9CD9867D}"/>
              </a:ext>
            </a:extLst>
          </p:cNvPr>
          <p:cNvSpPr txBox="1">
            <a:spLocks/>
          </p:cNvSpPr>
          <p:nvPr/>
        </p:nvSpPr>
        <p:spPr>
          <a:xfrm>
            <a:off x="802130" y="754380"/>
            <a:ext cx="8163262" cy="3657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defRPr/>
            </a:pPr>
            <a:r>
              <a:rPr lang="en-US" dirty="0" err="1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Wardley</a:t>
            </a:r>
            <a:r>
              <a: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Mapping		AWS Doctrine</a:t>
            </a:r>
          </a:p>
          <a:p>
            <a:pPr>
              <a:defRPr/>
            </a:pPr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defRPr/>
            </a:pPr>
            <a:r>
              <a:rPr lang="en-US" sz="20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Pioneer						Exploration (pre-launch)</a:t>
            </a:r>
          </a:p>
          <a:p>
            <a:pPr>
              <a:defRPr/>
            </a:pPr>
            <a:r>
              <a:rPr lang="en-US" sz="20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Settler							GA and region roll-out</a:t>
            </a:r>
          </a:p>
          <a:p>
            <a:pPr>
              <a:defRPr/>
            </a:pPr>
            <a:r>
              <a:rPr lang="en-US" sz="20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Town Planner					Scale and cost optimization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Value chain					PRFAQ working backwards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Map							Narrative (tenets/situation/actions)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506560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93827E-7 L 2.22222E-6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  <p:bldP spid="5" grpId="0" animBg="1"/>
      <p:bldP spid="4" grpId="0"/>
      <p:bldP spid="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8">
            <a:extLst>
              <a:ext uri="{FF2B5EF4-FFF2-40B4-BE49-F238E27FC236}">
                <a16:creationId xmlns:a16="http://schemas.microsoft.com/office/drawing/2014/main" id="{4A4FD621-D14D-43B7-972E-550399C055B5}"/>
              </a:ext>
            </a:extLst>
          </p:cNvPr>
          <p:cNvSpPr txBox="1">
            <a:spLocks/>
          </p:cNvSpPr>
          <p:nvPr/>
        </p:nvSpPr>
        <p:spPr>
          <a:xfrm>
            <a:off x="9155427" y="1901409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sp>
        <p:nvSpPr>
          <p:cNvPr id="18" name="Mask_right">
            <a:extLst>
              <a:ext uri="{FF2B5EF4-FFF2-40B4-BE49-F238E27FC236}">
                <a16:creationId xmlns:a16="http://schemas.microsoft.com/office/drawing/2014/main" id="{D9798139-A87E-4869-8EAA-FCE3C8544A7A}"/>
              </a:ext>
            </a:extLst>
          </p:cNvPr>
          <p:cNvSpPr/>
          <p:nvPr/>
        </p:nvSpPr>
        <p:spPr>
          <a:xfrm>
            <a:off x="9129627" y="2438400"/>
            <a:ext cx="2357524" cy="27051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A0B885-67BF-4DED-9A99-FFC2EFD26879}"/>
              </a:ext>
            </a:extLst>
          </p:cNvPr>
          <p:cNvSpPr/>
          <p:nvPr/>
        </p:nvSpPr>
        <p:spPr>
          <a:xfrm>
            <a:off x="9481133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ersus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38" name="Group 42">
            <a:extLst>
              <a:ext uri="{FF2B5EF4-FFF2-40B4-BE49-F238E27FC236}">
                <a16:creationId xmlns:a16="http://schemas.microsoft.com/office/drawing/2014/main" id="{51D9B6B0-180C-49D3-976E-7C8FE59D3C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52195" y="3027434"/>
            <a:ext cx="1055117" cy="726211"/>
            <a:chOff x="4740" y="1768"/>
            <a:chExt cx="725" cy="499"/>
          </a:xfrm>
          <a:noFill/>
        </p:grpSpPr>
        <p:sp>
          <p:nvSpPr>
            <p:cNvPr id="39" name="Freeform 45">
              <a:extLst>
                <a:ext uri="{FF2B5EF4-FFF2-40B4-BE49-F238E27FC236}">
                  <a16:creationId xmlns:a16="http://schemas.microsoft.com/office/drawing/2014/main" id="{53FC8166-57FF-44C9-9CB7-2BFD4B21E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 46">
              <a:extLst>
                <a:ext uri="{FF2B5EF4-FFF2-40B4-BE49-F238E27FC236}">
                  <a16:creationId xmlns:a16="http://schemas.microsoft.com/office/drawing/2014/main" id="{F612D351-9259-4E6A-86E6-625CAC300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Freeform 47">
              <a:extLst>
                <a:ext uri="{FF2B5EF4-FFF2-40B4-BE49-F238E27FC236}">
                  <a16:creationId xmlns:a16="http://schemas.microsoft.com/office/drawing/2014/main" id="{F2604B5D-035C-49F1-9B78-B04ADDB73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 48">
              <a:extLst>
                <a:ext uri="{FF2B5EF4-FFF2-40B4-BE49-F238E27FC236}">
                  <a16:creationId xmlns:a16="http://schemas.microsoft.com/office/drawing/2014/main" id="{DAFAE4B9-A1AC-4AFF-BDE5-E6D95067D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Freeform 49">
              <a:extLst>
                <a:ext uri="{FF2B5EF4-FFF2-40B4-BE49-F238E27FC236}">
                  <a16:creationId xmlns:a16="http://schemas.microsoft.com/office/drawing/2014/main" id="{12404FE6-0F34-493C-979F-D7C813614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 50">
              <a:extLst>
                <a:ext uri="{FF2B5EF4-FFF2-40B4-BE49-F238E27FC236}">
                  <a16:creationId xmlns:a16="http://schemas.microsoft.com/office/drawing/2014/main" id="{3EBA2946-18E5-4C97-BD34-42585B9DF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 51">
              <a:extLst>
                <a:ext uri="{FF2B5EF4-FFF2-40B4-BE49-F238E27FC236}">
                  <a16:creationId xmlns:a16="http://schemas.microsoft.com/office/drawing/2014/main" id="{EA8D3119-ABE6-42E3-8145-878294B46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52">
              <a:extLst>
                <a:ext uri="{FF2B5EF4-FFF2-40B4-BE49-F238E27FC236}">
                  <a16:creationId xmlns:a16="http://schemas.microsoft.com/office/drawing/2014/main" id="{90023AE7-C40C-48A6-8077-68FE0007D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5B3BE967-DE30-4DEF-B33D-AE53612E300B}"/>
              </a:ext>
            </a:extLst>
          </p:cNvPr>
          <p:cNvSpPr/>
          <p:nvPr/>
        </p:nvSpPr>
        <p:spPr>
          <a:xfrm>
            <a:off x="-522054" y="-35864"/>
            <a:ext cx="10318528" cy="5179364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C7CFEA33-6875-44ED-B170-5A166E277247}"/>
              </a:ext>
            </a:extLst>
          </p:cNvPr>
          <p:cNvSpPr txBox="1">
            <a:spLocks/>
          </p:cNvSpPr>
          <p:nvPr/>
        </p:nvSpPr>
        <p:spPr>
          <a:xfrm>
            <a:off x="1672824" y="2150983"/>
            <a:ext cx="7421412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 Structure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91B818DB-47B5-924B-95C9-49549C60924A}"/>
              </a:ext>
            </a:extLst>
          </p:cNvPr>
          <p:cNvSpPr txBox="1">
            <a:spLocks/>
          </p:cNvSpPr>
          <p:nvPr/>
        </p:nvSpPr>
        <p:spPr>
          <a:xfrm>
            <a:off x="1761001" y="1798320"/>
            <a:ext cx="6004773" cy="3043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A0CE4A32-39BC-4092-B8CF-9F4F1D7EE15F}"/>
              </a:ext>
            </a:extLst>
          </p:cNvPr>
          <p:cNvSpPr txBox="1">
            <a:spLocks/>
          </p:cNvSpPr>
          <p:nvPr/>
        </p:nvSpPr>
        <p:spPr>
          <a:xfrm>
            <a:off x="313924" y="-1695012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498F0056-2A6F-4D4C-B0CE-3646014B5299}"/>
              </a:ext>
            </a:extLst>
          </p:cNvPr>
          <p:cNvSpPr txBox="1">
            <a:spLocks/>
          </p:cNvSpPr>
          <p:nvPr/>
        </p:nvSpPr>
        <p:spPr>
          <a:xfrm>
            <a:off x="-4991100" y="1901409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578A8D63-DE4F-4EA7-A041-FCC33C68BC21}"/>
              </a:ext>
            </a:extLst>
          </p:cNvPr>
          <p:cNvSpPr txBox="1">
            <a:spLocks/>
          </p:cNvSpPr>
          <p:nvPr/>
        </p:nvSpPr>
        <p:spPr>
          <a:xfrm>
            <a:off x="-2750820" y="1901409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16" name="Title 8">
            <a:extLst>
              <a:ext uri="{FF2B5EF4-FFF2-40B4-BE49-F238E27FC236}">
                <a16:creationId xmlns:a16="http://schemas.microsoft.com/office/drawing/2014/main" id="{911159F5-FF48-44C2-B0AD-50311BBE1D2D}"/>
              </a:ext>
            </a:extLst>
          </p:cNvPr>
          <p:cNvSpPr txBox="1">
            <a:spLocks/>
          </p:cNvSpPr>
          <p:nvPr/>
        </p:nvSpPr>
        <p:spPr>
          <a:xfrm>
            <a:off x="4480559" y="-575091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966065C7-43CF-4A0C-B40C-A1EB52B63FA8}"/>
              </a:ext>
            </a:extLst>
          </p:cNvPr>
          <p:cNvSpPr/>
          <p:nvPr/>
        </p:nvSpPr>
        <p:spPr>
          <a:xfrm>
            <a:off x="-3745247" y="2438400"/>
            <a:ext cx="3641264" cy="27051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531B44FB-21BC-40D9-B37F-6E938BE5AF5A}"/>
              </a:ext>
            </a:extLst>
          </p:cNvPr>
          <p:cNvSpPr/>
          <p:nvPr/>
        </p:nvSpPr>
        <p:spPr>
          <a:xfrm>
            <a:off x="-4991100" y="2438400"/>
            <a:ext cx="2600968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87219F-A8D3-4151-A6A8-C88D4C6D68DC}"/>
              </a:ext>
            </a:extLst>
          </p:cNvPr>
          <p:cNvSpPr/>
          <p:nvPr/>
        </p:nvSpPr>
        <p:spPr>
          <a:xfrm>
            <a:off x="-468405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A33EAE-CC2D-4C8A-966B-81A1A6E02459}"/>
              </a:ext>
            </a:extLst>
          </p:cNvPr>
          <p:cNvGrpSpPr/>
          <p:nvPr/>
        </p:nvGrpSpPr>
        <p:grpSpPr>
          <a:xfrm>
            <a:off x="-4128530" y="2866205"/>
            <a:ext cx="712708" cy="849445"/>
            <a:chOff x="2897012" y="2317750"/>
            <a:chExt cx="581499" cy="693063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CA35C456-1CCD-4FB3-B03B-C3444A65A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85793DD-46B7-4154-9F1A-CD2DCF020624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3CBE93-3CE9-4DFC-8462-BDAA82299E84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8D793FDC-B61E-40D3-80E1-EA222604A587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5E9C32A1-17C4-49AC-A682-E8FEFD7E87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7249890-C0CF-4CD3-BECA-525F0998CE0B}"/>
              </a:ext>
            </a:extLst>
          </p:cNvPr>
          <p:cNvSpPr/>
          <p:nvPr/>
        </p:nvSpPr>
        <p:spPr>
          <a:xfrm>
            <a:off x="-230820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AE603068-9245-4979-A350-78393E3A7DC9}"/>
              </a:ext>
            </a:extLst>
          </p:cNvPr>
          <p:cNvSpPr>
            <a:spLocks noEditPoints="1"/>
          </p:cNvSpPr>
          <p:nvPr/>
        </p:nvSpPr>
        <p:spPr bwMode="auto">
          <a:xfrm>
            <a:off x="-1672846" y="2897524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36C0F27-F1EB-424D-A194-B1B727A1398A}"/>
              </a:ext>
            </a:extLst>
          </p:cNvPr>
          <p:cNvSpPr/>
          <p:nvPr/>
        </p:nvSpPr>
        <p:spPr>
          <a:xfrm>
            <a:off x="4967626" y="61148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Project to Product</a:t>
            </a:r>
          </a:p>
        </p:txBody>
      </p:sp>
    </p:spTree>
    <p:extLst>
      <p:ext uri="{BB962C8B-B14F-4D97-AF65-F5344CB8AC3E}">
        <p14:creationId xmlns:p14="http://schemas.microsoft.com/office/powerpoint/2010/main" val="423496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2222E-6 -1.60494E-6 L 0.0368 -1.60494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8">
            <a:extLst>
              <a:ext uri="{FF2B5EF4-FFF2-40B4-BE49-F238E27FC236}">
                <a16:creationId xmlns:a16="http://schemas.microsoft.com/office/drawing/2014/main" id="{4A4FD621-D14D-43B7-972E-550399C055B5}"/>
              </a:ext>
            </a:extLst>
          </p:cNvPr>
          <p:cNvSpPr txBox="1">
            <a:spLocks/>
          </p:cNvSpPr>
          <p:nvPr/>
        </p:nvSpPr>
        <p:spPr>
          <a:xfrm>
            <a:off x="9155427" y="1901409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sp>
        <p:nvSpPr>
          <p:cNvPr id="18" name="Mask_right">
            <a:extLst>
              <a:ext uri="{FF2B5EF4-FFF2-40B4-BE49-F238E27FC236}">
                <a16:creationId xmlns:a16="http://schemas.microsoft.com/office/drawing/2014/main" id="{D9798139-A87E-4869-8EAA-FCE3C8544A7A}"/>
              </a:ext>
            </a:extLst>
          </p:cNvPr>
          <p:cNvSpPr/>
          <p:nvPr/>
        </p:nvSpPr>
        <p:spPr>
          <a:xfrm>
            <a:off x="9129627" y="2438400"/>
            <a:ext cx="2357524" cy="27051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A0B885-67BF-4DED-9A99-FFC2EFD26879}"/>
              </a:ext>
            </a:extLst>
          </p:cNvPr>
          <p:cNvSpPr/>
          <p:nvPr/>
        </p:nvSpPr>
        <p:spPr>
          <a:xfrm>
            <a:off x="9481133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ersus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38" name="Group 42">
            <a:extLst>
              <a:ext uri="{FF2B5EF4-FFF2-40B4-BE49-F238E27FC236}">
                <a16:creationId xmlns:a16="http://schemas.microsoft.com/office/drawing/2014/main" id="{51D9B6B0-180C-49D3-976E-7C8FE59D3C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52195" y="3027434"/>
            <a:ext cx="1055117" cy="726211"/>
            <a:chOff x="4740" y="1768"/>
            <a:chExt cx="725" cy="499"/>
          </a:xfrm>
          <a:noFill/>
        </p:grpSpPr>
        <p:sp>
          <p:nvSpPr>
            <p:cNvPr id="39" name="Freeform 45">
              <a:extLst>
                <a:ext uri="{FF2B5EF4-FFF2-40B4-BE49-F238E27FC236}">
                  <a16:creationId xmlns:a16="http://schemas.microsoft.com/office/drawing/2014/main" id="{53FC8166-57FF-44C9-9CB7-2BFD4B21E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 46">
              <a:extLst>
                <a:ext uri="{FF2B5EF4-FFF2-40B4-BE49-F238E27FC236}">
                  <a16:creationId xmlns:a16="http://schemas.microsoft.com/office/drawing/2014/main" id="{F612D351-9259-4E6A-86E6-625CAC300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Freeform 47">
              <a:extLst>
                <a:ext uri="{FF2B5EF4-FFF2-40B4-BE49-F238E27FC236}">
                  <a16:creationId xmlns:a16="http://schemas.microsoft.com/office/drawing/2014/main" id="{F2604B5D-035C-49F1-9B78-B04ADDB73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 48">
              <a:extLst>
                <a:ext uri="{FF2B5EF4-FFF2-40B4-BE49-F238E27FC236}">
                  <a16:creationId xmlns:a16="http://schemas.microsoft.com/office/drawing/2014/main" id="{DAFAE4B9-A1AC-4AFF-BDE5-E6D95067D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Freeform 49">
              <a:extLst>
                <a:ext uri="{FF2B5EF4-FFF2-40B4-BE49-F238E27FC236}">
                  <a16:creationId xmlns:a16="http://schemas.microsoft.com/office/drawing/2014/main" id="{12404FE6-0F34-493C-979F-D7C813614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 50">
              <a:extLst>
                <a:ext uri="{FF2B5EF4-FFF2-40B4-BE49-F238E27FC236}">
                  <a16:creationId xmlns:a16="http://schemas.microsoft.com/office/drawing/2014/main" id="{3EBA2946-18E5-4C97-BD34-42585B9DF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 51">
              <a:extLst>
                <a:ext uri="{FF2B5EF4-FFF2-40B4-BE49-F238E27FC236}">
                  <a16:creationId xmlns:a16="http://schemas.microsoft.com/office/drawing/2014/main" id="{EA8D3119-ABE6-42E3-8145-878294B46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52">
              <a:extLst>
                <a:ext uri="{FF2B5EF4-FFF2-40B4-BE49-F238E27FC236}">
                  <a16:creationId xmlns:a16="http://schemas.microsoft.com/office/drawing/2014/main" id="{90023AE7-C40C-48A6-8077-68FE0007D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5B3BE967-DE30-4DEF-B33D-AE53612E300B}"/>
              </a:ext>
            </a:extLst>
          </p:cNvPr>
          <p:cNvSpPr/>
          <p:nvPr/>
        </p:nvSpPr>
        <p:spPr>
          <a:xfrm>
            <a:off x="-522054" y="-35864"/>
            <a:ext cx="10318528" cy="5179364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C7CFEA33-6875-44ED-B170-5A166E277247}"/>
              </a:ext>
            </a:extLst>
          </p:cNvPr>
          <p:cNvSpPr txBox="1">
            <a:spLocks/>
          </p:cNvSpPr>
          <p:nvPr/>
        </p:nvSpPr>
        <p:spPr>
          <a:xfrm>
            <a:off x="1486368" y="636454"/>
            <a:ext cx="7421412" cy="8598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 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Teams </a:t>
            </a:r>
            <a:r>
              <a:rPr lang="en-US" sz="35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Instead of Projects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81BEEE-2F45-409F-BEFC-03363E031FF9}"/>
              </a:ext>
            </a:extLst>
          </p:cNvPr>
          <p:cNvGrpSpPr/>
          <p:nvPr/>
        </p:nvGrpSpPr>
        <p:grpSpPr>
          <a:xfrm>
            <a:off x="406360" y="505061"/>
            <a:ext cx="843788" cy="778391"/>
            <a:chOff x="4221704" y="1791782"/>
            <a:chExt cx="700593" cy="646294"/>
          </a:xfrm>
        </p:grpSpPr>
        <p:sp>
          <p:nvSpPr>
            <p:cNvPr id="7" name="Freeform 25">
              <a:extLst>
                <a:ext uri="{FF2B5EF4-FFF2-40B4-BE49-F238E27FC236}">
                  <a16:creationId xmlns:a16="http://schemas.microsoft.com/office/drawing/2014/main" id="{F32B87DC-D495-4406-A305-6E7B3B02E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Line 26">
              <a:extLst>
                <a:ext uri="{FF2B5EF4-FFF2-40B4-BE49-F238E27FC236}">
                  <a16:creationId xmlns:a16="http://schemas.microsoft.com/office/drawing/2014/main" id="{625F0F12-5B74-408A-94C5-42988C20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Freeform 34">
              <a:extLst>
                <a:ext uri="{FF2B5EF4-FFF2-40B4-BE49-F238E27FC236}">
                  <a16:creationId xmlns:a16="http://schemas.microsoft.com/office/drawing/2014/main" id="{E7A92350-D1CB-43B6-A749-580EE406D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35">
              <a:extLst>
                <a:ext uri="{FF2B5EF4-FFF2-40B4-BE49-F238E27FC236}">
                  <a16:creationId xmlns:a16="http://schemas.microsoft.com/office/drawing/2014/main" id="{B7177BD4-88A6-49DB-8D3C-DBA4BFA51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0" name="Title 8">
            <a:extLst>
              <a:ext uri="{FF2B5EF4-FFF2-40B4-BE49-F238E27FC236}">
                <a16:creationId xmlns:a16="http://schemas.microsoft.com/office/drawing/2014/main" id="{91B818DB-47B5-924B-95C9-49549C60924A}"/>
              </a:ext>
            </a:extLst>
          </p:cNvPr>
          <p:cNvSpPr txBox="1">
            <a:spLocks/>
          </p:cNvSpPr>
          <p:nvPr/>
        </p:nvSpPr>
        <p:spPr>
          <a:xfrm>
            <a:off x="1761001" y="1798320"/>
            <a:ext cx="6004773" cy="3043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883F6AE2-A7AA-5B45-8662-208532B33723}"/>
              </a:ext>
            </a:extLst>
          </p:cNvPr>
          <p:cNvSpPr txBox="1">
            <a:spLocks/>
          </p:cNvSpPr>
          <p:nvPr/>
        </p:nvSpPr>
        <p:spPr>
          <a:xfrm>
            <a:off x="1532401" y="1607820"/>
            <a:ext cx="6004773" cy="3043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Long term product ownership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Continuous delivery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 and “run what you wrote”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Reduce tech-debt and lock-in </a:t>
            </a:r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A0CE4A32-39BC-4092-B8CF-9F4F1D7EE15F}"/>
              </a:ext>
            </a:extLst>
          </p:cNvPr>
          <p:cNvSpPr txBox="1">
            <a:spLocks/>
          </p:cNvSpPr>
          <p:nvPr/>
        </p:nvSpPr>
        <p:spPr>
          <a:xfrm>
            <a:off x="313924" y="-1695012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498F0056-2A6F-4D4C-B0CE-3646014B5299}"/>
              </a:ext>
            </a:extLst>
          </p:cNvPr>
          <p:cNvSpPr txBox="1">
            <a:spLocks/>
          </p:cNvSpPr>
          <p:nvPr/>
        </p:nvSpPr>
        <p:spPr>
          <a:xfrm>
            <a:off x="-4991100" y="1901409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578A8D63-DE4F-4EA7-A041-FCC33C68BC21}"/>
              </a:ext>
            </a:extLst>
          </p:cNvPr>
          <p:cNvSpPr txBox="1">
            <a:spLocks/>
          </p:cNvSpPr>
          <p:nvPr/>
        </p:nvSpPr>
        <p:spPr>
          <a:xfrm>
            <a:off x="-2750820" y="1901409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16" name="Title 8">
            <a:extLst>
              <a:ext uri="{FF2B5EF4-FFF2-40B4-BE49-F238E27FC236}">
                <a16:creationId xmlns:a16="http://schemas.microsoft.com/office/drawing/2014/main" id="{911159F5-FF48-44C2-B0AD-50311BBE1D2D}"/>
              </a:ext>
            </a:extLst>
          </p:cNvPr>
          <p:cNvSpPr txBox="1">
            <a:spLocks/>
          </p:cNvSpPr>
          <p:nvPr/>
        </p:nvSpPr>
        <p:spPr>
          <a:xfrm>
            <a:off x="4480559" y="-575091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966065C7-43CF-4A0C-B40C-A1EB52B63FA8}"/>
              </a:ext>
            </a:extLst>
          </p:cNvPr>
          <p:cNvSpPr/>
          <p:nvPr/>
        </p:nvSpPr>
        <p:spPr>
          <a:xfrm>
            <a:off x="-3745247" y="2438400"/>
            <a:ext cx="3641264" cy="27051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531B44FB-21BC-40D9-B37F-6E938BE5AF5A}"/>
              </a:ext>
            </a:extLst>
          </p:cNvPr>
          <p:cNvSpPr/>
          <p:nvPr/>
        </p:nvSpPr>
        <p:spPr>
          <a:xfrm>
            <a:off x="-4991100" y="2438400"/>
            <a:ext cx="2600968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87219F-A8D3-4151-A6A8-C88D4C6D68DC}"/>
              </a:ext>
            </a:extLst>
          </p:cNvPr>
          <p:cNvSpPr/>
          <p:nvPr/>
        </p:nvSpPr>
        <p:spPr>
          <a:xfrm>
            <a:off x="-468405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A33EAE-CC2D-4C8A-966B-81A1A6E02459}"/>
              </a:ext>
            </a:extLst>
          </p:cNvPr>
          <p:cNvGrpSpPr/>
          <p:nvPr/>
        </p:nvGrpSpPr>
        <p:grpSpPr>
          <a:xfrm>
            <a:off x="-4128530" y="2866205"/>
            <a:ext cx="712708" cy="849445"/>
            <a:chOff x="2897012" y="2317750"/>
            <a:chExt cx="581499" cy="693063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CA35C456-1CCD-4FB3-B03B-C3444A65A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85793DD-46B7-4154-9F1A-CD2DCF020624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3CBE93-3CE9-4DFC-8462-BDAA82299E84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8D793FDC-B61E-40D3-80E1-EA222604A587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5E9C32A1-17C4-49AC-A682-E8FEFD7E87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7249890-C0CF-4CD3-BECA-525F0998CE0B}"/>
              </a:ext>
            </a:extLst>
          </p:cNvPr>
          <p:cNvSpPr/>
          <p:nvPr/>
        </p:nvSpPr>
        <p:spPr>
          <a:xfrm>
            <a:off x="-230820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AE603068-9245-4979-A350-78393E3A7DC9}"/>
              </a:ext>
            </a:extLst>
          </p:cNvPr>
          <p:cNvSpPr>
            <a:spLocks noEditPoints="1"/>
          </p:cNvSpPr>
          <p:nvPr/>
        </p:nvSpPr>
        <p:spPr bwMode="auto">
          <a:xfrm>
            <a:off x="-1672846" y="2897524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36C0F27-F1EB-424D-A194-B1B727A1398A}"/>
              </a:ext>
            </a:extLst>
          </p:cNvPr>
          <p:cNvSpPr/>
          <p:nvPr/>
        </p:nvSpPr>
        <p:spPr>
          <a:xfrm>
            <a:off x="4967626" y="61148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Project to Product</a:t>
            </a:r>
          </a:p>
        </p:txBody>
      </p:sp>
    </p:spTree>
    <p:extLst>
      <p:ext uri="{BB962C8B-B14F-4D97-AF65-F5344CB8AC3E}">
        <p14:creationId xmlns:p14="http://schemas.microsoft.com/office/powerpoint/2010/main" val="2104340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8.33333E-7 2.59259E-6 L 0.0368 2.59259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8">
            <a:extLst>
              <a:ext uri="{FF2B5EF4-FFF2-40B4-BE49-F238E27FC236}">
                <a16:creationId xmlns:a16="http://schemas.microsoft.com/office/drawing/2014/main" id="{4A4FD621-D14D-43B7-972E-550399C055B5}"/>
              </a:ext>
            </a:extLst>
          </p:cNvPr>
          <p:cNvSpPr txBox="1">
            <a:spLocks/>
          </p:cNvSpPr>
          <p:nvPr/>
        </p:nvSpPr>
        <p:spPr>
          <a:xfrm>
            <a:off x="9155427" y="1901409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sp>
        <p:nvSpPr>
          <p:cNvPr id="18" name="Mask_right">
            <a:extLst>
              <a:ext uri="{FF2B5EF4-FFF2-40B4-BE49-F238E27FC236}">
                <a16:creationId xmlns:a16="http://schemas.microsoft.com/office/drawing/2014/main" id="{D9798139-A87E-4869-8EAA-FCE3C8544A7A}"/>
              </a:ext>
            </a:extLst>
          </p:cNvPr>
          <p:cNvSpPr/>
          <p:nvPr/>
        </p:nvSpPr>
        <p:spPr>
          <a:xfrm>
            <a:off x="9129627" y="2438400"/>
            <a:ext cx="2357524" cy="27051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A0B885-67BF-4DED-9A99-FFC2EFD26879}"/>
              </a:ext>
            </a:extLst>
          </p:cNvPr>
          <p:cNvSpPr/>
          <p:nvPr/>
        </p:nvSpPr>
        <p:spPr>
          <a:xfrm>
            <a:off x="9481133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Versus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38" name="Group 42">
            <a:extLst>
              <a:ext uri="{FF2B5EF4-FFF2-40B4-BE49-F238E27FC236}">
                <a16:creationId xmlns:a16="http://schemas.microsoft.com/office/drawing/2014/main" id="{51D9B6B0-180C-49D3-976E-7C8FE59D3C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52195" y="3027434"/>
            <a:ext cx="1055117" cy="726211"/>
            <a:chOff x="4740" y="1768"/>
            <a:chExt cx="725" cy="499"/>
          </a:xfrm>
          <a:noFill/>
        </p:grpSpPr>
        <p:sp>
          <p:nvSpPr>
            <p:cNvPr id="39" name="Freeform 45">
              <a:extLst>
                <a:ext uri="{FF2B5EF4-FFF2-40B4-BE49-F238E27FC236}">
                  <a16:creationId xmlns:a16="http://schemas.microsoft.com/office/drawing/2014/main" id="{53FC8166-57FF-44C9-9CB7-2BFD4B21E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0" name="Freeform 46">
              <a:extLst>
                <a:ext uri="{FF2B5EF4-FFF2-40B4-BE49-F238E27FC236}">
                  <a16:creationId xmlns:a16="http://schemas.microsoft.com/office/drawing/2014/main" id="{F612D351-9259-4E6A-86E6-625CAC300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1" name="Freeform 47">
              <a:extLst>
                <a:ext uri="{FF2B5EF4-FFF2-40B4-BE49-F238E27FC236}">
                  <a16:creationId xmlns:a16="http://schemas.microsoft.com/office/drawing/2014/main" id="{F2604B5D-035C-49F1-9B78-B04ADDB73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2" name="Freeform 48">
              <a:extLst>
                <a:ext uri="{FF2B5EF4-FFF2-40B4-BE49-F238E27FC236}">
                  <a16:creationId xmlns:a16="http://schemas.microsoft.com/office/drawing/2014/main" id="{DAFAE4B9-A1AC-4AFF-BDE5-E6D95067D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3" name="Freeform 49">
              <a:extLst>
                <a:ext uri="{FF2B5EF4-FFF2-40B4-BE49-F238E27FC236}">
                  <a16:creationId xmlns:a16="http://schemas.microsoft.com/office/drawing/2014/main" id="{12404FE6-0F34-493C-979F-D7C813614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4" name="Freeform 50">
              <a:extLst>
                <a:ext uri="{FF2B5EF4-FFF2-40B4-BE49-F238E27FC236}">
                  <a16:creationId xmlns:a16="http://schemas.microsoft.com/office/drawing/2014/main" id="{3EBA2946-18E5-4C97-BD34-42585B9DF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5" name="Freeform 51">
              <a:extLst>
                <a:ext uri="{FF2B5EF4-FFF2-40B4-BE49-F238E27FC236}">
                  <a16:creationId xmlns:a16="http://schemas.microsoft.com/office/drawing/2014/main" id="{EA8D3119-ABE6-42E3-8145-878294B46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6" name="Freeform 52">
              <a:extLst>
                <a:ext uri="{FF2B5EF4-FFF2-40B4-BE49-F238E27FC236}">
                  <a16:creationId xmlns:a16="http://schemas.microsoft.com/office/drawing/2014/main" id="{90023AE7-C40C-48A6-8077-68FE0007D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5B3BE967-DE30-4DEF-B33D-AE53612E300B}"/>
              </a:ext>
            </a:extLst>
          </p:cNvPr>
          <p:cNvSpPr/>
          <p:nvPr/>
        </p:nvSpPr>
        <p:spPr>
          <a:xfrm>
            <a:off x="-522054" y="-35864"/>
            <a:ext cx="10318528" cy="5179364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C7CFEA33-6875-44ED-B170-5A166E277247}"/>
              </a:ext>
            </a:extLst>
          </p:cNvPr>
          <p:cNvSpPr txBox="1">
            <a:spLocks/>
          </p:cNvSpPr>
          <p:nvPr/>
        </p:nvSpPr>
        <p:spPr>
          <a:xfrm>
            <a:off x="1486368" y="305238"/>
            <a:ext cx="7421412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Integrated Business with DevOps: </a:t>
            </a:r>
            <a:r>
              <a: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Service Teams - </a:t>
            </a:r>
            <a:r>
              <a:rPr lang="en-US" dirty="0" err="1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BusProdDevOps</a:t>
            </a:r>
            <a:r>
              <a: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?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81BEEE-2F45-409F-BEFC-03363E031FF9}"/>
              </a:ext>
            </a:extLst>
          </p:cNvPr>
          <p:cNvGrpSpPr/>
          <p:nvPr/>
        </p:nvGrpSpPr>
        <p:grpSpPr>
          <a:xfrm>
            <a:off x="406360" y="505061"/>
            <a:ext cx="843788" cy="778391"/>
            <a:chOff x="4221704" y="1791782"/>
            <a:chExt cx="700593" cy="646294"/>
          </a:xfrm>
        </p:grpSpPr>
        <p:sp>
          <p:nvSpPr>
            <p:cNvPr id="7" name="Freeform 25">
              <a:extLst>
                <a:ext uri="{FF2B5EF4-FFF2-40B4-BE49-F238E27FC236}">
                  <a16:creationId xmlns:a16="http://schemas.microsoft.com/office/drawing/2014/main" id="{F32B87DC-D495-4406-A305-6E7B3B02E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8" name="Line 26">
              <a:extLst>
                <a:ext uri="{FF2B5EF4-FFF2-40B4-BE49-F238E27FC236}">
                  <a16:creationId xmlns:a16="http://schemas.microsoft.com/office/drawing/2014/main" id="{625F0F12-5B74-408A-94C5-42988C20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9" name="Freeform 34">
              <a:extLst>
                <a:ext uri="{FF2B5EF4-FFF2-40B4-BE49-F238E27FC236}">
                  <a16:creationId xmlns:a16="http://schemas.microsoft.com/office/drawing/2014/main" id="{E7A92350-D1CB-43B6-A749-580EE406D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" name="Freeform 35">
              <a:extLst>
                <a:ext uri="{FF2B5EF4-FFF2-40B4-BE49-F238E27FC236}">
                  <a16:creationId xmlns:a16="http://schemas.microsoft.com/office/drawing/2014/main" id="{B7177BD4-88A6-49DB-8D3C-DBA4BFA51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0" name="Title 8">
            <a:extLst>
              <a:ext uri="{FF2B5EF4-FFF2-40B4-BE49-F238E27FC236}">
                <a16:creationId xmlns:a16="http://schemas.microsoft.com/office/drawing/2014/main" id="{91B818DB-47B5-924B-95C9-49549C60924A}"/>
              </a:ext>
            </a:extLst>
          </p:cNvPr>
          <p:cNvSpPr txBox="1">
            <a:spLocks/>
          </p:cNvSpPr>
          <p:nvPr/>
        </p:nvSpPr>
        <p:spPr>
          <a:xfrm>
            <a:off x="1761001" y="1798320"/>
            <a:ext cx="6004773" cy="3043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883F6AE2-A7AA-5B45-8662-208532B33723}"/>
              </a:ext>
            </a:extLst>
          </p:cNvPr>
          <p:cNvSpPr txBox="1">
            <a:spLocks/>
          </p:cNvSpPr>
          <p:nvPr/>
        </p:nvSpPr>
        <p:spPr>
          <a:xfrm>
            <a:off x="1532401" y="1607820"/>
            <a:ext cx="6004773" cy="3043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Business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budget, headcount, goals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Product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customer input, roadmap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Development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continuous delivery of features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Operations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automated global support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A0CE4A32-39BC-4092-B8CF-9F4F1D7EE15F}"/>
              </a:ext>
            </a:extLst>
          </p:cNvPr>
          <p:cNvSpPr txBox="1">
            <a:spLocks/>
          </p:cNvSpPr>
          <p:nvPr/>
        </p:nvSpPr>
        <p:spPr>
          <a:xfrm>
            <a:off x="313924" y="-1695012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498F0056-2A6F-4D4C-B0CE-3646014B5299}"/>
              </a:ext>
            </a:extLst>
          </p:cNvPr>
          <p:cNvSpPr txBox="1">
            <a:spLocks/>
          </p:cNvSpPr>
          <p:nvPr/>
        </p:nvSpPr>
        <p:spPr>
          <a:xfrm>
            <a:off x="-4991100" y="1901409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578A8D63-DE4F-4EA7-A041-FCC33C68BC21}"/>
              </a:ext>
            </a:extLst>
          </p:cNvPr>
          <p:cNvSpPr txBox="1">
            <a:spLocks/>
          </p:cNvSpPr>
          <p:nvPr/>
        </p:nvSpPr>
        <p:spPr>
          <a:xfrm>
            <a:off x="-2750820" y="1901409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16" name="Title 8">
            <a:extLst>
              <a:ext uri="{FF2B5EF4-FFF2-40B4-BE49-F238E27FC236}">
                <a16:creationId xmlns:a16="http://schemas.microsoft.com/office/drawing/2014/main" id="{911159F5-FF48-44C2-B0AD-50311BBE1D2D}"/>
              </a:ext>
            </a:extLst>
          </p:cNvPr>
          <p:cNvSpPr txBox="1">
            <a:spLocks/>
          </p:cNvSpPr>
          <p:nvPr/>
        </p:nvSpPr>
        <p:spPr>
          <a:xfrm>
            <a:off x="4480559" y="-575091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966065C7-43CF-4A0C-B40C-A1EB52B63FA8}"/>
              </a:ext>
            </a:extLst>
          </p:cNvPr>
          <p:cNvSpPr/>
          <p:nvPr/>
        </p:nvSpPr>
        <p:spPr>
          <a:xfrm>
            <a:off x="-3745247" y="2438400"/>
            <a:ext cx="3641264" cy="27051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531B44FB-21BC-40D9-B37F-6E938BE5AF5A}"/>
              </a:ext>
            </a:extLst>
          </p:cNvPr>
          <p:cNvSpPr/>
          <p:nvPr/>
        </p:nvSpPr>
        <p:spPr>
          <a:xfrm>
            <a:off x="-4991100" y="2438400"/>
            <a:ext cx="2600968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87219F-A8D3-4151-A6A8-C88D4C6D68DC}"/>
              </a:ext>
            </a:extLst>
          </p:cNvPr>
          <p:cNvSpPr/>
          <p:nvPr/>
        </p:nvSpPr>
        <p:spPr>
          <a:xfrm>
            <a:off x="-468405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A33EAE-CC2D-4C8A-966B-81A1A6E02459}"/>
              </a:ext>
            </a:extLst>
          </p:cNvPr>
          <p:cNvGrpSpPr/>
          <p:nvPr/>
        </p:nvGrpSpPr>
        <p:grpSpPr>
          <a:xfrm>
            <a:off x="-4128530" y="2866205"/>
            <a:ext cx="712708" cy="849445"/>
            <a:chOff x="2897012" y="2317750"/>
            <a:chExt cx="581499" cy="693063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CA35C456-1CCD-4FB3-B03B-C3444A65A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85793DD-46B7-4154-9F1A-CD2DCF020624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3CBE93-3CE9-4DFC-8462-BDAA82299E84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8D793FDC-B61E-40D3-80E1-EA222604A587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5E9C32A1-17C4-49AC-A682-E8FEFD7E87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7249890-C0CF-4CD3-BECA-525F0998CE0B}"/>
              </a:ext>
            </a:extLst>
          </p:cNvPr>
          <p:cNvSpPr/>
          <p:nvPr/>
        </p:nvSpPr>
        <p:spPr>
          <a:xfrm>
            <a:off x="-230820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AE603068-9245-4979-A350-78393E3A7DC9}"/>
              </a:ext>
            </a:extLst>
          </p:cNvPr>
          <p:cNvSpPr>
            <a:spLocks noEditPoints="1"/>
          </p:cNvSpPr>
          <p:nvPr/>
        </p:nvSpPr>
        <p:spPr bwMode="auto">
          <a:xfrm>
            <a:off x="-1672846" y="2897524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36C0F27-F1EB-424D-A194-B1B727A1398A}"/>
              </a:ext>
            </a:extLst>
          </p:cNvPr>
          <p:cNvSpPr/>
          <p:nvPr/>
        </p:nvSpPr>
        <p:spPr>
          <a:xfrm>
            <a:off x="4967626" y="61148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</p:txBody>
      </p:sp>
    </p:spTree>
    <p:extLst>
      <p:ext uri="{BB962C8B-B14F-4D97-AF65-F5344CB8AC3E}">
        <p14:creationId xmlns:p14="http://schemas.microsoft.com/office/powerpoint/2010/main" val="34542638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8">
            <a:extLst>
              <a:ext uri="{FF2B5EF4-FFF2-40B4-BE49-F238E27FC236}">
                <a16:creationId xmlns:a16="http://schemas.microsoft.com/office/drawing/2014/main" id="{4A4FD621-D14D-43B7-972E-550399C055B5}"/>
              </a:ext>
            </a:extLst>
          </p:cNvPr>
          <p:cNvSpPr txBox="1">
            <a:spLocks/>
          </p:cNvSpPr>
          <p:nvPr/>
        </p:nvSpPr>
        <p:spPr>
          <a:xfrm>
            <a:off x="9155427" y="1901409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sp>
        <p:nvSpPr>
          <p:cNvPr id="18" name="Mask_right">
            <a:extLst>
              <a:ext uri="{FF2B5EF4-FFF2-40B4-BE49-F238E27FC236}">
                <a16:creationId xmlns:a16="http://schemas.microsoft.com/office/drawing/2014/main" id="{D9798139-A87E-4869-8EAA-FCE3C8544A7A}"/>
              </a:ext>
            </a:extLst>
          </p:cNvPr>
          <p:cNvSpPr/>
          <p:nvPr/>
        </p:nvSpPr>
        <p:spPr>
          <a:xfrm>
            <a:off x="9129627" y="2438400"/>
            <a:ext cx="2357524" cy="27051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A0B885-67BF-4DED-9A99-FFC2EFD26879}"/>
              </a:ext>
            </a:extLst>
          </p:cNvPr>
          <p:cNvSpPr/>
          <p:nvPr/>
        </p:nvSpPr>
        <p:spPr>
          <a:xfrm>
            <a:off x="9481133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Versus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38" name="Group 42">
            <a:extLst>
              <a:ext uri="{FF2B5EF4-FFF2-40B4-BE49-F238E27FC236}">
                <a16:creationId xmlns:a16="http://schemas.microsoft.com/office/drawing/2014/main" id="{51D9B6B0-180C-49D3-976E-7C8FE59D3C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52195" y="3027434"/>
            <a:ext cx="1055117" cy="726211"/>
            <a:chOff x="4740" y="1768"/>
            <a:chExt cx="725" cy="499"/>
          </a:xfrm>
          <a:noFill/>
        </p:grpSpPr>
        <p:sp>
          <p:nvSpPr>
            <p:cNvPr id="39" name="Freeform 45">
              <a:extLst>
                <a:ext uri="{FF2B5EF4-FFF2-40B4-BE49-F238E27FC236}">
                  <a16:creationId xmlns:a16="http://schemas.microsoft.com/office/drawing/2014/main" id="{53FC8166-57FF-44C9-9CB7-2BFD4B21E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0" name="Freeform 46">
              <a:extLst>
                <a:ext uri="{FF2B5EF4-FFF2-40B4-BE49-F238E27FC236}">
                  <a16:creationId xmlns:a16="http://schemas.microsoft.com/office/drawing/2014/main" id="{F612D351-9259-4E6A-86E6-625CAC300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1" name="Freeform 47">
              <a:extLst>
                <a:ext uri="{FF2B5EF4-FFF2-40B4-BE49-F238E27FC236}">
                  <a16:creationId xmlns:a16="http://schemas.microsoft.com/office/drawing/2014/main" id="{F2604B5D-035C-49F1-9B78-B04ADDB73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2" name="Freeform 48">
              <a:extLst>
                <a:ext uri="{FF2B5EF4-FFF2-40B4-BE49-F238E27FC236}">
                  <a16:creationId xmlns:a16="http://schemas.microsoft.com/office/drawing/2014/main" id="{DAFAE4B9-A1AC-4AFF-BDE5-E6D95067D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3" name="Freeform 49">
              <a:extLst>
                <a:ext uri="{FF2B5EF4-FFF2-40B4-BE49-F238E27FC236}">
                  <a16:creationId xmlns:a16="http://schemas.microsoft.com/office/drawing/2014/main" id="{12404FE6-0F34-493C-979F-D7C813614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4" name="Freeform 50">
              <a:extLst>
                <a:ext uri="{FF2B5EF4-FFF2-40B4-BE49-F238E27FC236}">
                  <a16:creationId xmlns:a16="http://schemas.microsoft.com/office/drawing/2014/main" id="{3EBA2946-18E5-4C97-BD34-42585B9DF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5" name="Freeform 51">
              <a:extLst>
                <a:ext uri="{FF2B5EF4-FFF2-40B4-BE49-F238E27FC236}">
                  <a16:creationId xmlns:a16="http://schemas.microsoft.com/office/drawing/2014/main" id="{EA8D3119-ABE6-42E3-8145-878294B46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6" name="Freeform 52">
              <a:extLst>
                <a:ext uri="{FF2B5EF4-FFF2-40B4-BE49-F238E27FC236}">
                  <a16:creationId xmlns:a16="http://schemas.microsoft.com/office/drawing/2014/main" id="{90023AE7-C40C-48A6-8077-68FE0007D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5B3BE967-DE30-4DEF-B33D-AE53612E300B}"/>
              </a:ext>
            </a:extLst>
          </p:cNvPr>
          <p:cNvSpPr/>
          <p:nvPr/>
        </p:nvSpPr>
        <p:spPr>
          <a:xfrm>
            <a:off x="-522054" y="-35864"/>
            <a:ext cx="10318528" cy="5179364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C7CFEA33-6875-44ED-B170-5A166E277247}"/>
              </a:ext>
            </a:extLst>
          </p:cNvPr>
          <p:cNvSpPr txBox="1">
            <a:spLocks/>
          </p:cNvSpPr>
          <p:nvPr/>
        </p:nvSpPr>
        <p:spPr>
          <a:xfrm>
            <a:off x="1486368" y="305238"/>
            <a:ext cx="7421412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Integrated Business with DevOps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</a:t>
            </a:r>
            <a:r>
              <a:rPr lang="en-US" dirty="0" err="1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anization</a:t>
            </a:r>
            <a:r>
              <a: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Structure and APIs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81BEEE-2F45-409F-BEFC-03363E031FF9}"/>
              </a:ext>
            </a:extLst>
          </p:cNvPr>
          <p:cNvGrpSpPr/>
          <p:nvPr/>
        </p:nvGrpSpPr>
        <p:grpSpPr>
          <a:xfrm>
            <a:off x="406360" y="505061"/>
            <a:ext cx="843788" cy="778391"/>
            <a:chOff x="4221704" y="1791782"/>
            <a:chExt cx="700593" cy="646294"/>
          </a:xfrm>
        </p:grpSpPr>
        <p:sp>
          <p:nvSpPr>
            <p:cNvPr id="7" name="Freeform 25">
              <a:extLst>
                <a:ext uri="{FF2B5EF4-FFF2-40B4-BE49-F238E27FC236}">
                  <a16:creationId xmlns:a16="http://schemas.microsoft.com/office/drawing/2014/main" id="{F32B87DC-D495-4406-A305-6E7B3B02E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8" name="Line 26">
              <a:extLst>
                <a:ext uri="{FF2B5EF4-FFF2-40B4-BE49-F238E27FC236}">
                  <a16:creationId xmlns:a16="http://schemas.microsoft.com/office/drawing/2014/main" id="{625F0F12-5B74-408A-94C5-42988C20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9" name="Freeform 34">
              <a:extLst>
                <a:ext uri="{FF2B5EF4-FFF2-40B4-BE49-F238E27FC236}">
                  <a16:creationId xmlns:a16="http://schemas.microsoft.com/office/drawing/2014/main" id="{E7A92350-D1CB-43B6-A749-580EE406D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" name="Freeform 35">
              <a:extLst>
                <a:ext uri="{FF2B5EF4-FFF2-40B4-BE49-F238E27FC236}">
                  <a16:creationId xmlns:a16="http://schemas.microsoft.com/office/drawing/2014/main" id="{B7177BD4-88A6-49DB-8D3C-DBA4BFA51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0" name="Title 8">
            <a:extLst>
              <a:ext uri="{FF2B5EF4-FFF2-40B4-BE49-F238E27FC236}">
                <a16:creationId xmlns:a16="http://schemas.microsoft.com/office/drawing/2014/main" id="{91B818DB-47B5-924B-95C9-49549C60924A}"/>
              </a:ext>
            </a:extLst>
          </p:cNvPr>
          <p:cNvSpPr txBox="1">
            <a:spLocks/>
          </p:cNvSpPr>
          <p:nvPr/>
        </p:nvSpPr>
        <p:spPr>
          <a:xfrm>
            <a:off x="1761001" y="1798320"/>
            <a:ext cx="6004773" cy="3043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883F6AE2-A7AA-5B45-8662-208532B33723}"/>
              </a:ext>
            </a:extLst>
          </p:cNvPr>
          <p:cNvSpPr txBox="1">
            <a:spLocks/>
          </p:cNvSpPr>
          <p:nvPr/>
        </p:nvSpPr>
        <p:spPr>
          <a:xfrm>
            <a:off x="1532401" y="1607820"/>
            <a:ext cx="6645041" cy="3043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CEO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Sales VP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Marketing VP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	Product Marketing Manager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Services VP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	Services GM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		Service</a:t>
            </a:r>
            <a:r>
              <a:rPr lang="en-US" sz="2400" b="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Manager (2 pizza team)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			Bus</a:t>
            </a:r>
            <a:r>
              <a:rPr lang="en-US" sz="2400" b="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 (API)</a:t>
            </a:r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A0CE4A32-39BC-4092-B8CF-9F4F1D7EE15F}"/>
              </a:ext>
            </a:extLst>
          </p:cNvPr>
          <p:cNvSpPr txBox="1">
            <a:spLocks/>
          </p:cNvSpPr>
          <p:nvPr/>
        </p:nvSpPr>
        <p:spPr>
          <a:xfrm>
            <a:off x="313924" y="-1695012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498F0056-2A6F-4D4C-B0CE-3646014B5299}"/>
              </a:ext>
            </a:extLst>
          </p:cNvPr>
          <p:cNvSpPr txBox="1">
            <a:spLocks/>
          </p:cNvSpPr>
          <p:nvPr/>
        </p:nvSpPr>
        <p:spPr>
          <a:xfrm>
            <a:off x="-4991100" y="1901409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578A8D63-DE4F-4EA7-A041-FCC33C68BC21}"/>
              </a:ext>
            </a:extLst>
          </p:cNvPr>
          <p:cNvSpPr txBox="1">
            <a:spLocks/>
          </p:cNvSpPr>
          <p:nvPr/>
        </p:nvSpPr>
        <p:spPr>
          <a:xfrm>
            <a:off x="-2750820" y="1901409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16" name="Title 8">
            <a:extLst>
              <a:ext uri="{FF2B5EF4-FFF2-40B4-BE49-F238E27FC236}">
                <a16:creationId xmlns:a16="http://schemas.microsoft.com/office/drawing/2014/main" id="{911159F5-FF48-44C2-B0AD-50311BBE1D2D}"/>
              </a:ext>
            </a:extLst>
          </p:cNvPr>
          <p:cNvSpPr txBox="1">
            <a:spLocks/>
          </p:cNvSpPr>
          <p:nvPr/>
        </p:nvSpPr>
        <p:spPr>
          <a:xfrm>
            <a:off x="4480559" y="-575091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966065C7-43CF-4A0C-B40C-A1EB52B63FA8}"/>
              </a:ext>
            </a:extLst>
          </p:cNvPr>
          <p:cNvSpPr/>
          <p:nvPr/>
        </p:nvSpPr>
        <p:spPr>
          <a:xfrm>
            <a:off x="-3745247" y="2438400"/>
            <a:ext cx="3641264" cy="27051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531B44FB-21BC-40D9-B37F-6E938BE5AF5A}"/>
              </a:ext>
            </a:extLst>
          </p:cNvPr>
          <p:cNvSpPr/>
          <p:nvPr/>
        </p:nvSpPr>
        <p:spPr>
          <a:xfrm>
            <a:off x="-4991100" y="2438400"/>
            <a:ext cx="2600968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87219F-A8D3-4151-A6A8-C88D4C6D68DC}"/>
              </a:ext>
            </a:extLst>
          </p:cNvPr>
          <p:cNvSpPr/>
          <p:nvPr/>
        </p:nvSpPr>
        <p:spPr>
          <a:xfrm>
            <a:off x="-468405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A33EAE-CC2D-4C8A-966B-81A1A6E02459}"/>
              </a:ext>
            </a:extLst>
          </p:cNvPr>
          <p:cNvGrpSpPr/>
          <p:nvPr/>
        </p:nvGrpSpPr>
        <p:grpSpPr>
          <a:xfrm>
            <a:off x="-4128530" y="2866205"/>
            <a:ext cx="712708" cy="849445"/>
            <a:chOff x="2897012" y="2317750"/>
            <a:chExt cx="581499" cy="693063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CA35C456-1CCD-4FB3-B03B-C3444A65A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85793DD-46B7-4154-9F1A-CD2DCF020624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3CBE93-3CE9-4DFC-8462-BDAA82299E84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8D793FDC-B61E-40D3-80E1-EA222604A587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5E9C32A1-17C4-49AC-A682-E8FEFD7E87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7249890-C0CF-4CD3-BECA-525F0998CE0B}"/>
              </a:ext>
            </a:extLst>
          </p:cNvPr>
          <p:cNvSpPr/>
          <p:nvPr/>
        </p:nvSpPr>
        <p:spPr>
          <a:xfrm>
            <a:off x="-230820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AE603068-9245-4979-A350-78393E3A7DC9}"/>
              </a:ext>
            </a:extLst>
          </p:cNvPr>
          <p:cNvSpPr>
            <a:spLocks noEditPoints="1"/>
          </p:cNvSpPr>
          <p:nvPr/>
        </p:nvSpPr>
        <p:spPr bwMode="auto">
          <a:xfrm>
            <a:off x="-1672846" y="2897524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36C0F27-F1EB-424D-A194-B1B727A1398A}"/>
              </a:ext>
            </a:extLst>
          </p:cNvPr>
          <p:cNvSpPr/>
          <p:nvPr/>
        </p:nvSpPr>
        <p:spPr>
          <a:xfrm>
            <a:off x="4967626" y="61148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</p:txBody>
      </p:sp>
    </p:spTree>
    <p:extLst>
      <p:ext uri="{BB962C8B-B14F-4D97-AF65-F5344CB8AC3E}">
        <p14:creationId xmlns:p14="http://schemas.microsoft.com/office/powerpoint/2010/main" val="3838549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8">
            <a:extLst>
              <a:ext uri="{FF2B5EF4-FFF2-40B4-BE49-F238E27FC236}">
                <a16:creationId xmlns:a16="http://schemas.microsoft.com/office/drawing/2014/main" id="{4A4FD621-D14D-43B7-972E-550399C055B5}"/>
              </a:ext>
            </a:extLst>
          </p:cNvPr>
          <p:cNvSpPr txBox="1">
            <a:spLocks/>
          </p:cNvSpPr>
          <p:nvPr/>
        </p:nvSpPr>
        <p:spPr>
          <a:xfrm>
            <a:off x="9155427" y="1901409"/>
            <a:ext cx="2266311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Finance</a:t>
            </a:r>
          </a:p>
        </p:txBody>
      </p:sp>
      <p:sp>
        <p:nvSpPr>
          <p:cNvPr id="18" name="Mask_right">
            <a:extLst>
              <a:ext uri="{FF2B5EF4-FFF2-40B4-BE49-F238E27FC236}">
                <a16:creationId xmlns:a16="http://schemas.microsoft.com/office/drawing/2014/main" id="{D9798139-A87E-4869-8EAA-FCE3C8544A7A}"/>
              </a:ext>
            </a:extLst>
          </p:cNvPr>
          <p:cNvSpPr/>
          <p:nvPr/>
        </p:nvSpPr>
        <p:spPr>
          <a:xfrm>
            <a:off x="9129627" y="2438400"/>
            <a:ext cx="2357524" cy="2705100"/>
          </a:xfrm>
          <a:prstGeom prst="rect">
            <a:avLst/>
          </a:prstGeom>
          <a:gradFill>
            <a:gsLst>
              <a:gs pos="0">
                <a:schemeClr val="tx2">
                  <a:lumMod val="25000"/>
                </a:schemeClr>
              </a:gs>
              <a:gs pos="100000">
                <a:schemeClr val="tx2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A0B885-67BF-4DED-9A99-FFC2EFD26879}"/>
              </a:ext>
            </a:extLst>
          </p:cNvPr>
          <p:cNvSpPr/>
          <p:nvPr/>
        </p:nvSpPr>
        <p:spPr>
          <a:xfrm>
            <a:off x="9481133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CapEx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Versus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38" name="Group 42">
            <a:extLst>
              <a:ext uri="{FF2B5EF4-FFF2-40B4-BE49-F238E27FC236}">
                <a16:creationId xmlns:a16="http://schemas.microsoft.com/office/drawing/2014/main" id="{51D9B6B0-180C-49D3-976E-7C8FE59D3C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52195" y="3027434"/>
            <a:ext cx="1055117" cy="726211"/>
            <a:chOff x="4740" y="1768"/>
            <a:chExt cx="725" cy="499"/>
          </a:xfrm>
          <a:noFill/>
        </p:grpSpPr>
        <p:sp>
          <p:nvSpPr>
            <p:cNvPr id="39" name="Freeform 45">
              <a:extLst>
                <a:ext uri="{FF2B5EF4-FFF2-40B4-BE49-F238E27FC236}">
                  <a16:creationId xmlns:a16="http://schemas.microsoft.com/office/drawing/2014/main" id="{53FC8166-57FF-44C9-9CB7-2BFD4B21E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768"/>
              <a:ext cx="499" cy="459"/>
            </a:xfrm>
            <a:custGeom>
              <a:avLst/>
              <a:gdLst>
                <a:gd name="T0" fmla="*/ 339 w 499"/>
                <a:gd name="T1" fmla="*/ 24 h 459"/>
                <a:gd name="T2" fmla="*/ 0 w 499"/>
                <a:gd name="T3" fmla="*/ 459 h 459"/>
                <a:gd name="T4" fmla="*/ 499 w 499"/>
                <a:gd name="T5" fmla="*/ 249 h 459"/>
                <a:gd name="T6" fmla="*/ 394 w 499"/>
                <a:gd name="T7" fmla="*/ 0 h 459"/>
                <a:gd name="T8" fmla="*/ 339 w 499"/>
                <a:gd name="T9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59">
                  <a:moveTo>
                    <a:pt x="339" y="24"/>
                  </a:moveTo>
                  <a:lnTo>
                    <a:pt x="0" y="459"/>
                  </a:lnTo>
                  <a:lnTo>
                    <a:pt x="499" y="249"/>
                  </a:lnTo>
                  <a:lnTo>
                    <a:pt x="394" y="0"/>
                  </a:lnTo>
                  <a:lnTo>
                    <a:pt x="339" y="24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0" name="Freeform 46">
              <a:extLst>
                <a:ext uri="{FF2B5EF4-FFF2-40B4-BE49-F238E27FC236}">
                  <a16:creationId xmlns:a16="http://schemas.microsoft.com/office/drawing/2014/main" id="{F612D351-9259-4E6A-86E6-625CAC300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1768"/>
              <a:ext cx="78" cy="68"/>
            </a:xfrm>
            <a:custGeom>
              <a:avLst/>
              <a:gdLst>
                <a:gd name="T0" fmla="*/ 0 w 37"/>
                <a:gd name="T1" fmla="*/ 11 h 32"/>
                <a:gd name="T2" fmla="*/ 15 w 37"/>
                <a:gd name="T3" fmla="*/ 29 h 32"/>
                <a:gd name="T4" fmla="*/ 37 w 37"/>
                <a:gd name="T5" fmla="*/ 26 h 32"/>
                <a:gd name="T6" fmla="*/ 26 w 37"/>
                <a:gd name="T7" fmla="*/ 0 h 32"/>
                <a:gd name="T8" fmla="*/ 0 w 37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1"/>
                  </a:moveTo>
                  <a:cubicBezTo>
                    <a:pt x="2" y="18"/>
                    <a:pt x="7" y="26"/>
                    <a:pt x="15" y="29"/>
                  </a:cubicBezTo>
                  <a:cubicBezTo>
                    <a:pt x="22" y="32"/>
                    <a:pt x="31" y="31"/>
                    <a:pt x="37" y="26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1" name="Freeform 47">
              <a:extLst>
                <a:ext uri="{FF2B5EF4-FFF2-40B4-BE49-F238E27FC236}">
                  <a16:creationId xmlns:a16="http://schemas.microsoft.com/office/drawing/2014/main" id="{F2604B5D-035C-49F1-9B78-B04ADDB73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1962"/>
              <a:ext cx="67" cy="78"/>
            </a:xfrm>
            <a:custGeom>
              <a:avLst/>
              <a:gdLst>
                <a:gd name="T0" fmla="*/ 6 w 32"/>
                <a:gd name="T1" fmla="*/ 37 h 37"/>
                <a:gd name="T2" fmla="*/ 3 w 32"/>
                <a:gd name="T3" fmla="*/ 14 h 37"/>
                <a:gd name="T4" fmla="*/ 21 w 32"/>
                <a:gd name="T5" fmla="*/ 0 h 37"/>
                <a:gd name="T6" fmla="*/ 32 w 32"/>
                <a:gd name="T7" fmla="*/ 26 h 37"/>
                <a:gd name="T8" fmla="*/ 6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6" y="37"/>
                  </a:moveTo>
                  <a:cubicBezTo>
                    <a:pt x="2" y="31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6" y="3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2" name="Freeform 48">
              <a:extLst>
                <a:ext uri="{FF2B5EF4-FFF2-40B4-BE49-F238E27FC236}">
                  <a16:creationId xmlns:a16="http://schemas.microsoft.com/office/drawing/2014/main" id="{DAFAE4B9-A1AC-4AFF-BDE5-E6D95067D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1941"/>
              <a:ext cx="151" cy="162"/>
            </a:xfrm>
            <a:custGeom>
              <a:avLst/>
              <a:gdLst>
                <a:gd name="T0" fmla="*/ 0 w 72"/>
                <a:gd name="T1" fmla="*/ 65 h 77"/>
                <a:gd name="T2" fmla="*/ 41 w 72"/>
                <a:gd name="T3" fmla="*/ 71 h 77"/>
                <a:gd name="T4" fmla="*/ 63 w 72"/>
                <a:gd name="T5" fmla="*/ 17 h 77"/>
                <a:gd name="T6" fmla="*/ 50 w 72"/>
                <a:gd name="T7" fmla="*/ 0 h 77"/>
                <a:gd name="T8" fmla="*/ 0 w 72"/>
                <a:gd name="T9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0" y="65"/>
                  </a:moveTo>
                  <a:cubicBezTo>
                    <a:pt x="11" y="74"/>
                    <a:pt x="27" y="77"/>
                    <a:pt x="41" y="71"/>
                  </a:cubicBezTo>
                  <a:cubicBezTo>
                    <a:pt x="62" y="62"/>
                    <a:pt x="72" y="38"/>
                    <a:pt x="63" y="17"/>
                  </a:cubicBezTo>
                  <a:cubicBezTo>
                    <a:pt x="60" y="10"/>
                    <a:pt x="56" y="4"/>
                    <a:pt x="50" y="0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3" name="Freeform 49">
              <a:extLst>
                <a:ext uri="{FF2B5EF4-FFF2-40B4-BE49-F238E27FC236}">
                  <a16:creationId xmlns:a16="http://schemas.microsoft.com/office/drawing/2014/main" id="{12404FE6-0F34-493C-979F-D7C813614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785"/>
              <a:ext cx="484" cy="482"/>
            </a:xfrm>
            <a:custGeom>
              <a:avLst/>
              <a:gdLst>
                <a:gd name="T0" fmla="*/ 174 w 484"/>
                <a:gd name="T1" fmla="*/ 457 h 482"/>
                <a:gd name="T2" fmla="*/ 484 w 484"/>
                <a:gd name="T3" fmla="*/ 0 h 482"/>
                <a:gd name="T4" fmla="*/ 0 w 484"/>
                <a:gd name="T5" fmla="*/ 242 h 482"/>
                <a:gd name="T6" fmla="*/ 119 w 484"/>
                <a:gd name="T7" fmla="*/ 482 h 482"/>
                <a:gd name="T8" fmla="*/ 174 w 484"/>
                <a:gd name="T9" fmla="*/ 4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482">
                  <a:moveTo>
                    <a:pt x="174" y="457"/>
                  </a:moveTo>
                  <a:lnTo>
                    <a:pt x="484" y="0"/>
                  </a:lnTo>
                  <a:lnTo>
                    <a:pt x="0" y="242"/>
                  </a:lnTo>
                  <a:lnTo>
                    <a:pt x="119" y="482"/>
                  </a:lnTo>
                  <a:lnTo>
                    <a:pt x="174" y="457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4" name="Freeform 50">
              <a:extLst>
                <a:ext uri="{FF2B5EF4-FFF2-40B4-BE49-F238E27FC236}">
                  <a16:creationId xmlns:a16="http://schemas.microsoft.com/office/drawing/2014/main" id="{3EBA2946-18E5-4C97-BD34-42585B9DF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200"/>
              <a:ext cx="78" cy="67"/>
            </a:xfrm>
            <a:custGeom>
              <a:avLst/>
              <a:gdLst>
                <a:gd name="T0" fmla="*/ 37 w 37"/>
                <a:gd name="T1" fmla="*/ 20 h 32"/>
                <a:gd name="T2" fmla="*/ 22 w 37"/>
                <a:gd name="T3" fmla="*/ 3 h 32"/>
                <a:gd name="T4" fmla="*/ 0 w 37"/>
                <a:gd name="T5" fmla="*/ 7 h 32"/>
                <a:gd name="T6" fmla="*/ 12 w 37"/>
                <a:gd name="T7" fmla="*/ 32 h 32"/>
                <a:gd name="T8" fmla="*/ 37 w 37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20"/>
                  </a:moveTo>
                  <a:cubicBezTo>
                    <a:pt x="36" y="13"/>
                    <a:pt x="29" y="5"/>
                    <a:pt x="22" y="3"/>
                  </a:cubicBezTo>
                  <a:cubicBezTo>
                    <a:pt x="14" y="0"/>
                    <a:pt x="6" y="2"/>
                    <a:pt x="0" y="7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37" y="2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5" name="Freeform 51">
              <a:extLst>
                <a:ext uri="{FF2B5EF4-FFF2-40B4-BE49-F238E27FC236}">
                  <a16:creationId xmlns:a16="http://schemas.microsoft.com/office/drawing/2014/main" id="{EA8D3119-ABE6-42E3-8145-878294B46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000"/>
              <a:ext cx="67" cy="80"/>
            </a:xfrm>
            <a:custGeom>
              <a:avLst/>
              <a:gdLst>
                <a:gd name="T0" fmla="*/ 25 w 32"/>
                <a:gd name="T1" fmla="*/ 0 h 38"/>
                <a:gd name="T2" fmla="*/ 30 w 32"/>
                <a:gd name="T3" fmla="*/ 23 h 38"/>
                <a:gd name="T4" fmla="*/ 13 w 32"/>
                <a:gd name="T5" fmla="*/ 38 h 38"/>
                <a:gd name="T6" fmla="*/ 0 w 32"/>
                <a:gd name="T7" fmla="*/ 13 h 38"/>
                <a:gd name="T8" fmla="*/ 25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25" y="0"/>
                  </a:moveTo>
                  <a:cubicBezTo>
                    <a:pt x="30" y="6"/>
                    <a:pt x="32" y="15"/>
                    <a:pt x="30" y="23"/>
                  </a:cubicBezTo>
                  <a:cubicBezTo>
                    <a:pt x="27" y="31"/>
                    <a:pt x="20" y="36"/>
                    <a:pt x="13" y="3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6" name="Freeform 52">
              <a:extLst>
                <a:ext uri="{FF2B5EF4-FFF2-40B4-BE49-F238E27FC236}">
                  <a16:creationId xmlns:a16="http://schemas.microsoft.com/office/drawing/2014/main" id="{90023AE7-C40C-48A6-8077-68FE0007D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1920"/>
              <a:ext cx="147" cy="164"/>
            </a:xfrm>
            <a:custGeom>
              <a:avLst/>
              <a:gdLst>
                <a:gd name="T0" fmla="*/ 70 w 70"/>
                <a:gd name="T1" fmla="*/ 10 h 78"/>
                <a:gd name="T2" fmla="*/ 28 w 70"/>
                <a:gd name="T3" fmla="*/ 7 h 78"/>
                <a:gd name="T4" fmla="*/ 10 w 70"/>
                <a:gd name="T5" fmla="*/ 62 h 78"/>
                <a:gd name="T6" fmla="*/ 24 w 70"/>
                <a:gd name="T7" fmla="*/ 78 h 78"/>
                <a:gd name="T8" fmla="*/ 70 w 70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70" y="10"/>
                  </a:moveTo>
                  <a:cubicBezTo>
                    <a:pt x="58" y="2"/>
                    <a:pt x="42" y="0"/>
                    <a:pt x="28" y="7"/>
                  </a:cubicBezTo>
                  <a:cubicBezTo>
                    <a:pt x="8" y="17"/>
                    <a:pt x="0" y="42"/>
                    <a:pt x="10" y="62"/>
                  </a:cubicBezTo>
                  <a:cubicBezTo>
                    <a:pt x="13" y="69"/>
                    <a:pt x="18" y="74"/>
                    <a:pt x="24" y="78"/>
                  </a:cubicBezTo>
                  <a:lnTo>
                    <a:pt x="70" y="10"/>
                  </a:lnTo>
                  <a:close/>
                </a:path>
              </a:pathLst>
            </a:custGeom>
            <a:grp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5B3BE967-DE30-4DEF-B33D-AE53612E300B}"/>
              </a:ext>
            </a:extLst>
          </p:cNvPr>
          <p:cNvSpPr/>
          <p:nvPr/>
        </p:nvSpPr>
        <p:spPr>
          <a:xfrm>
            <a:off x="-522054" y="-35864"/>
            <a:ext cx="10318528" cy="5179364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C7CFEA33-6875-44ED-B170-5A166E277247}"/>
              </a:ext>
            </a:extLst>
          </p:cNvPr>
          <p:cNvSpPr txBox="1">
            <a:spLocks/>
          </p:cNvSpPr>
          <p:nvPr/>
        </p:nvSpPr>
        <p:spPr>
          <a:xfrm>
            <a:off x="1486368" y="662229"/>
            <a:ext cx="7421412" cy="81004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Reporting and Learning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81BEEE-2F45-409F-BEFC-03363E031FF9}"/>
              </a:ext>
            </a:extLst>
          </p:cNvPr>
          <p:cNvGrpSpPr/>
          <p:nvPr/>
        </p:nvGrpSpPr>
        <p:grpSpPr>
          <a:xfrm>
            <a:off x="406360" y="505061"/>
            <a:ext cx="843788" cy="778391"/>
            <a:chOff x="4221704" y="1791782"/>
            <a:chExt cx="700593" cy="646294"/>
          </a:xfrm>
        </p:grpSpPr>
        <p:sp>
          <p:nvSpPr>
            <p:cNvPr id="7" name="Freeform 25">
              <a:extLst>
                <a:ext uri="{FF2B5EF4-FFF2-40B4-BE49-F238E27FC236}">
                  <a16:creationId xmlns:a16="http://schemas.microsoft.com/office/drawing/2014/main" id="{F32B87DC-D495-4406-A305-6E7B3B02E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8" name="Line 26">
              <a:extLst>
                <a:ext uri="{FF2B5EF4-FFF2-40B4-BE49-F238E27FC236}">
                  <a16:creationId xmlns:a16="http://schemas.microsoft.com/office/drawing/2014/main" id="{625F0F12-5B74-408A-94C5-42988C20B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9" name="Freeform 34">
              <a:extLst>
                <a:ext uri="{FF2B5EF4-FFF2-40B4-BE49-F238E27FC236}">
                  <a16:creationId xmlns:a16="http://schemas.microsoft.com/office/drawing/2014/main" id="{E7A92350-D1CB-43B6-A749-580EE406D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" name="Freeform 35">
              <a:extLst>
                <a:ext uri="{FF2B5EF4-FFF2-40B4-BE49-F238E27FC236}">
                  <a16:creationId xmlns:a16="http://schemas.microsoft.com/office/drawing/2014/main" id="{B7177BD4-88A6-49DB-8D3C-DBA4BFA51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0" name="Title 8">
            <a:extLst>
              <a:ext uri="{FF2B5EF4-FFF2-40B4-BE49-F238E27FC236}">
                <a16:creationId xmlns:a16="http://schemas.microsoft.com/office/drawing/2014/main" id="{91B818DB-47B5-924B-95C9-49549C60924A}"/>
              </a:ext>
            </a:extLst>
          </p:cNvPr>
          <p:cNvSpPr txBox="1">
            <a:spLocks/>
          </p:cNvSpPr>
          <p:nvPr/>
        </p:nvSpPr>
        <p:spPr>
          <a:xfrm>
            <a:off x="1761001" y="1798320"/>
            <a:ext cx="6004773" cy="3043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883F6AE2-A7AA-5B45-8662-208532B33723}"/>
              </a:ext>
            </a:extLst>
          </p:cNvPr>
          <p:cNvSpPr txBox="1">
            <a:spLocks/>
          </p:cNvSpPr>
          <p:nvPr/>
        </p:nvSpPr>
        <p:spPr>
          <a:xfrm>
            <a:off x="1532401" y="1607820"/>
            <a:ext cx="6645041" cy="3043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Monday - Service Team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Review last week’s operations dashboards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Review last week’s revenue/growth/goals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Tuesday – Groups of Services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Roll up reviews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Wednesday – CEO/VP level view of everything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Review all operations, spin the wheel, learnings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Review entire business revenue/growth/goals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A0CE4A32-39BC-4092-B8CF-9F4F1D7EE15F}"/>
              </a:ext>
            </a:extLst>
          </p:cNvPr>
          <p:cNvSpPr txBox="1">
            <a:spLocks/>
          </p:cNvSpPr>
          <p:nvPr/>
        </p:nvSpPr>
        <p:spPr>
          <a:xfrm>
            <a:off x="313924" y="-1695012"/>
            <a:ext cx="8593856" cy="14930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Blockers for Innovation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498F0056-2A6F-4D4C-B0CE-3646014B5299}"/>
              </a:ext>
            </a:extLst>
          </p:cNvPr>
          <p:cNvSpPr txBox="1">
            <a:spLocks/>
          </p:cNvSpPr>
          <p:nvPr/>
        </p:nvSpPr>
        <p:spPr>
          <a:xfrm>
            <a:off x="-4991100" y="1901409"/>
            <a:ext cx="224028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578A8D63-DE4F-4EA7-A041-FCC33C68BC21}"/>
              </a:ext>
            </a:extLst>
          </p:cNvPr>
          <p:cNvSpPr txBox="1">
            <a:spLocks/>
          </p:cNvSpPr>
          <p:nvPr/>
        </p:nvSpPr>
        <p:spPr>
          <a:xfrm>
            <a:off x="-2750820" y="1901409"/>
            <a:ext cx="2331720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Skills</a:t>
            </a:r>
          </a:p>
        </p:txBody>
      </p:sp>
      <p:sp>
        <p:nvSpPr>
          <p:cNvPr id="16" name="Title 8">
            <a:extLst>
              <a:ext uri="{FF2B5EF4-FFF2-40B4-BE49-F238E27FC236}">
                <a16:creationId xmlns:a16="http://schemas.microsoft.com/office/drawing/2014/main" id="{911159F5-FF48-44C2-B0AD-50311BBE1D2D}"/>
              </a:ext>
            </a:extLst>
          </p:cNvPr>
          <p:cNvSpPr txBox="1">
            <a:spLocks/>
          </p:cNvSpPr>
          <p:nvPr/>
        </p:nvSpPr>
        <p:spPr>
          <a:xfrm>
            <a:off x="4480559" y="-575091"/>
            <a:ext cx="2331719" cy="4643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Organization</a:t>
            </a: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966065C7-43CF-4A0C-B40C-A1EB52B63FA8}"/>
              </a:ext>
            </a:extLst>
          </p:cNvPr>
          <p:cNvSpPr/>
          <p:nvPr/>
        </p:nvSpPr>
        <p:spPr>
          <a:xfrm>
            <a:off x="-3745247" y="2438400"/>
            <a:ext cx="3641264" cy="2705100"/>
          </a:xfrm>
          <a:prstGeom prst="homePlate">
            <a:avLst>
              <a:gd name="adj" fmla="val 1156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531B44FB-21BC-40D9-B37F-6E938BE5AF5A}"/>
              </a:ext>
            </a:extLst>
          </p:cNvPr>
          <p:cNvSpPr/>
          <p:nvPr/>
        </p:nvSpPr>
        <p:spPr>
          <a:xfrm>
            <a:off x="-4991100" y="2438400"/>
            <a:ext cx="2600968" cy="27051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F1605D"/>
              </a:gs>
              <a:gs pos="100000">
                <a:srgbClr val="E84A44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87219F-A8D3-4151-A6A8-C88D4C6D68DC}"/>
              </a:ext>
            </a:extLst>
          </p:cNvPr>
          <p:cNvSpPr/>
          <p:nvPr/>
        </p:nvSpPr>
        <p:spPr>
          <a:xfrm>
            <a:off x="-468405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Systems and Feedback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A33EAE-CC2D-4C8A-966B-81A1A6E02459}"/>
              </a:ext>
            </a:extLst>
          </p:cNvPr>
          <p:cNvGrpSpPr/>
          <p:nvPr/>
        </p:nvGrpSpPr>
        <p:grpSpPr>
          <a:xfrm>
            <a:off x="-4128530" y="2866205"/>
            <a:ext cx="712708" cy="849445"/>
            <a:chOff x="2897012" y="2317750"/>
            <a:chExt cx="581499" cy="693063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CA35C456-1CCD-4FB3-B03B-C3444A65A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462" y="2317750"/>
              <a:ext cx="537049" cy="661314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85793DD-46B7-4154-9F1A-CD2DCF020624}"/>
                </a:ext>
              </a:extLst>
            </p:cNvPr>
            <p:cNvSpPr/>
            <p:nvPr/>
          </p:nvSpPr>
          <p:spPr>
            <a:xfrm>
              <a:off x="3036094" y="2533076"/>
              <a:ext cx="88106" cy="88106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3CBE93-3CE9-4DFC-8462-BDAA82299E84}"/>
                </a:ext>
              </a:extLst>
            </p:cNvPr>
            <p:cNvSpPr/>
            <p:nvPr/>
          </p:nvSpPr>
          <p:spPr>
            <a:xfrm>
              <a:off x="3161109" y="2533076"/>
              <a:ext cx="88106" cy="881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8D793FDC-B61E-40D3-80E1-EA222604A587}"/>
                </a:ext>
              </a:extLst>
            </p:cNvPr>
            <p:cNvSpPr/>
            <p:nvPr/>
          </p:nvSpPr>
          <p:spPr>
            <a:xfrm>
              <a:off x="3286125" y="2533076"/>
              <a:ext cx="88106" cy="88106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5E9C32A1-17C4-49AC-A682-E8FEFD7E87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7012" y="2699780"/>
              <a:ext cx="252588" cy="311033"/>
            </a:xfrm>
            <a:custGeom>
              <a:avLst/>
              <a:gdLst>
                <a:gd name="T0" fmla="*/ 178 w 178"/>
                <a:gd name="T1" fmla="*/ 89 h 220"/>
                <a:gd name="T2" fmla="*/ 178 w 178"/>
                <a:gd name="T3" fmla="*/ 81 h 220"/>
                <a:gd name="T4" fmla="*/ 156 w 178"/>
                <a:gd name="T5" fmla="*/ 31 h 220"/>
                <a:gd name="T6" fmla="*/ 89 w 178"/>
                <a:gd name="T7" fmla="*/ 0 h 220"/>
                <a:gd name="T8" fmla="*/ 0 w 178"/>
                <a:gd name="T9" fmla="*/ 89 h 220"/>
                <a:gd name="T10" fmla="*/ 89 w 178"/>
                <a:gd name="T11" fmla="*/ 179 h 220"/>
                <a:gd name="T12" fmla="*/ 89 w 178"/>
                <a:gd name="T13" fmla="*/ 220 h 220"/>
                <a:gd name="T14" fmla="*/ 160 w 178"/>
                <a:gd name="T15" fmla="*/ 145 h 220"/>
                <a:gd name="T16" fmla="*/ 178 w 178"/>
                <a:gd name="T17" fmla="*/ 8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20">
                  <a:moveTo>
                    <a:pt x="178" y="89"/>
                  </a:moveTo>
                  <a:cubicBezTo>
                    <a:pt x="178" y="87"/>
                    <a:pt x="178" y="84"/>
                    <a:pt x="178" y="81"/>
                  </a:cubicBezTo>
                  <a:cubicBezTo>
                    <a:pt x="176" y="62"/>
                    <a:pt x="168" y="45"/>
                    <a:pt x="156" y="31"/>
                  </a:cubicBezTo>
                  <a:cubicBezTo>
                    <a:pt x="139" y="11"/>
                    <a:pt x="115" y="0"/>
                    <a:pt x="89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9"/>
                    <a:pt x="89" y="179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115" y="198"/>
                    <a:pt x="143" y="175"/>
                    <a:pt x="160" y="145"/>
                  </a:cubicBezTo>
                  <a:cubicBezTo>
                    <a:pt x="170" y="128"/>
                    <a:pt x="178" y="110"/>
                    <a:pt x="178" y="89"/>
                  </a:cubicBezTo>
                  <a:close/>
                </a:path>
              </a:pathLst>
            </a:custGeom>
            <a:solidFill>
              <a:srgbClr val="EE5853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7249890-C0CF-4CD3-BECA-525F0998CE0B}"/>
              </a:ext>
            </a:extLst>
          </p:cNvPr>
          <p:cNvSpPr/>
          <p:nvPr/>
        </p:nvSpPr>
        <p:spPr>
          <a:xfrm>
            <a:off x="-2308205" y="35621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and Compensation</a:t>
            </a:r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AE603068-9245-4979-A350-78393E3A7DC9}"/>
              </a:ext>
            </a:extLst>
          </p:cNvPr>
          <p:cNvSpPr>
            <a:spLocks noEditPoints="1"/>
          </p:cNvSpPr>
          <p:nvPr/>
        </p:nvSpPr>
        <p:spPr bwMode="auto">
          <a:xfrm>
            <a:off x="-1672846" y="2897524"/>
            <a:ext cx="609790" cy="970580"/>
          </a:xfrm>
          <a:custGeom>
            <a:avLst/>
            <a:gdLst>
              <a:gd name="T0" fmla="*/ 603 w 1286"/>
              <a:gd name="T1" fmla="*/ 1237 h 2050"/>
              <a:gd name="T2" fmla="*/ 367 w 1286"/>
              <a:gd name="T3" fmla="*/ 1555 h 2050"/>
              <a:gd name="T4" fmla="*/ 45 w 1286"/>
              <a:gd name="T5" fmla="*/ 1530 h 2050"/>
              <a:gd name="T6" fmla="*/ 266 w 1286"/>
              <a:gd name="T7" fmla="*/ 1111 h 2050"/>
              <a:gd name="T8" fmla="*/ 306 w 1286"/>
              <a:gd name="T9" fmla="*/ 1227 h 2050"/>
              <a:gd name="T10" fmla="*/ 432 w 1286"/>
              <a:gd name="T11" fmla="*/ 1197 h 2050"/>
              <a:gd name="T12" fmla="*/ 507 w 1286"/>
              <a:gd name="T13" fmla="*/ 1298 h 2050"/>
              <a:gd name="T14" fmla="*/ 985 w 1286"/>
              <a:gd name="T15" fmla="*/ 1116 h 2050"/>
              <a:gd name="T16" fmla="*/ 934 w 1286"/>
              <a:gd name="T17" fmla="*/ 1202 h 2050"/>
              <a:gd name="T18" fmla="*/ 814 w 1286"/>
              <a:gd name="T19" fmla="*/ 1202 h 2050"/>
              <a:gd name="T20" fmla="*/ 744 w 1286"/>
              <a:gd name="T21" fmla="*/ 1272 h 2050"/>
              <a:gd name="T22" fmla="*/ 643 w 1286"/>
              <a:gd name="T23" fmla="*/ 1247 h 2050"/>
              <a:gd name="T24" fmla="*/ 955 w 1286"/>
              <a:gd name="T25" fmla="*/ 1727 h 2050"/>
              <a:gd name="T26" fmla="*/ 1171 w 1286"/>
              <a:gd name="T27" fmla="*/ 626 h 2050"/>
              <a:gd name="T28" fmla="*/ 1236 w 1286"/>
              <a:gd name="T29" fmla="*/ 727 h 2050"/>
              <a:gd name="T30" fmla="*/ 1156 w 1286"/>
              <a:gd name="T31" fmla="*/ 838 h 2050"/>
              <a:gd name="T32" fmla="*/ 1065 w 1286"/>
              <a:gd name="T33" fmla="*/ 954 h 2050"/>
              <a:gd name="T34" fmla="*/ 980 w 1286"/>
              <a:gd name="T35" fmla="*/ 1076 h 2050"/>
              <a:gd name="T36" fmla="*/ 899 w 1286"/>
              <a:gd name="T37" fmla="*/ 1187 h 2050"/>
              <a:gd name="T38" fmla="*/ 764 w 1286"/>
              <a:gd name="T39" fmla="*/ 1187 h 2050"/>
              <a:gd name="T40" fmla="*/ 618 w 1286"/>
              <a:gd name="T41" fmla="*/ 1182 h 2050"/>
              <a:gd name="T42" fmla="*/ 467 w 1286"/>
              <a:gd name="T43" fmla="*/ 1182 h 2050"/>
              <a:gd name="T44" fmla="*/ 331 w 1286"/>
              <a:gd name="T45" fmla="*/ 1182 h 2050"/>
              <a:gd name="T46" fmla="*/ 251 w 1286"/>
              <a:gd name="T47" fmla="*/ 1070 h 2050"/>
              <a:gd name="T48" fmla="*/ 171 w 1286"/>
              <a:gd name="T49" fmla="*/ 949 h 2050"/>
              <a:gd name="T50" fmla="*/ 80 w 1286"/>
              <a:gd name="T51" fmla="*/ 828 h 2050"/>
              <a:gd name="T52" fmla="*/ 0 w 1286"/>
              <a:gd name="T53" fmla="*/ 717 h 2050"/>
              <a:gd name="T54" fmla="*/ 45 w 1286"/>
              <a:gd name="T55" fmla="*/ 586 h 2050"/>
              <a:gd name="T56" fmla="*/ 95 w 1286"/>
              <a:gd name="T57" fmla="*/ 444 h 2050"/>
              <a:gd name="T58" fmla="*/ 135 w 1286"/>
              <a:gd name="T59" fmla="*/ 308 h 2050"/>
              <a:gd name="T60" fmla="*/ 181 w 1286"/>
              <a:gd name="T61" fmla="*/ 177 h 2050"/>
              <a:gd name="T62" fmla="*/ 311 w 1286"/>
              <a:gd name="T63" fmla="*/ 131 h 2050"/>
              <a:gd name="T64" fmla="*/ 452 w 1286"/>
              <a:gd name="T65" fmla="*/ 91 h 2050"/>
              <a:gd name="T66" fmla="*/ 588 w 1286"/>
              <a:gd name="T67" fmla="*/ 45 h 2050"/>
              <a:gd name="T68" fmla="*/ 718 w 1286"/>
              <a:gd name="T69" fmla="*/ 0 h 2050"/>
              <a:gd name="T70" fmla="*/ 834 w 1286"/>
              <a:gd name="T71" fmla="*/ 81 h 2050"/>
              <a:gd name="T72" fmla="*/ 945 w 1286"/>
              <a:gd name="T73" fmla="*/ 172 h 2050"/>
              <a:gd name="T74" fmla="*/ 1065 w 1286"/>
              <a:gd name="T75" fmla="*/ 258 h 2050"/>
              <a:gd name="T76" fmla="*/ 1176 w 1286"/>
              <a:gd name="T77" fmla="*/ 338 h 2050"/>
              <a:gd name="T78" fmla="*/ 1176 w 1286"/>
              <a:gd name="T79" fmla="*/ 480 h 2050"/>
              <a:gd name="T80" fmla="*/ 1171 w 1286"/>
              <a:gd name="T81" fmla="*/ 626 h 2050"/>
              <a:gd name="T82" fmla="*/ 613 w 1286"/>
              <a:gd name="T83" fmla="*/ 182 h 2050"/>
              <a:gd name="T84" fmla="*/ 241 w 1286"/>
              <a:gd name="T85" fmla="*/ 621 h 2050"/>
              <a:gd name="T86" fmla="*/ 613 w 1286"/>
              <a:gd name="T87" fmla="*/ 247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6" h="2050">
                <a:moveTo>
                  <a:pt x="537" y="1277"/>
                </a:moveTo>
                <a:cubicBezTo>
                  <a:pt x="537" y="1277"/>
                  <a:pt x="537" y="1277"/>
                  <a:pt x="537" y="127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603" y="1237"/>
                  <a:pt x="603" y="1237"/>
                  <a:pt x="603" y="1237"/>
                </a:cubicBezTo>
                <a:cubicBezTo>
                  <a:pt x="558" y="1530"/>
                  <a:pt x="512" y="1687"/>
                  <a:pt x="487" y="1762"/>
                </a:cubicBezTo>
                <a:cubicBezTo>
                  <a:pt x="487" y="1762"/>
                  <a:pt x="487" y="1762"/>
                  <a:pt x="367" y="1555"/>
                </a:cubicBezTo>
                <a:cubicBezTo>
                  <a:pt x="367" y="1555"/>
                  <a:pt x="367" y="1555"/>
                  <a:pt x="357" y="1540"/>
                </a:cubicBezTo>
                <a:cubicBezTo>
                  <a:pt x="357" y="1540"/>
                  <a:pt x="357" y="1540"/>
                  <a:pt x="331" y="1540"/>
                </a:cubicBezTo>
                <a:cubicBezTo>
                  <a:pt x="331" y="1540"/>
                  <a:pt x="331" y="1540"/>
                  <a:pt x="45" y="1530"/>
                </a:cubicBezTo>
                <a:cubicBezTo>
                  <a:pt x="125" y="1409"/>
                  <a:pt x="186" y="1257"/>
                  <a:pt x="231" y="1111"/>
                </a:cubicBezTo>
                <a:cubicBezTo>
                  <a:pt x="231" y="1111"/>
                  <a:pt x="231" y="1111"/>
                  <a:pt x="251" y="1111"/>
                </a:cubicBezTo>
                <a:cubicBezTo>
                  <a:pt x="251" y="1111"/>
                  <a:pt x="251" y="1111"/>
                  <a:pt x="266" y="1111"/>
                </a:cubicBezTo>
                <a:cubicBezTo>
                  <a:pt x="266" y="1111"/>
                  <a:pt x="266" y="1111"/>
                  <a:pt x="271" y="1126"/>
                </a:cubicBezTo>
                <a:cubicBezTo>
                  <a:pt x="271" y="1126"/>
                  <a:pt x="271" y="1126"/>
                  <a:pt x="296" y="1197"/>
                </a:cubicBezTo>
                <a:cubicBezTo>
                  <a:pt x="296" y="1197"/>
                  <a:pt x="296" y="1197"/>
                  <a:pt x="306" y="1227"/>
                </a:cubicBezTo>
                <a:cubicBezTo>
                  <a:pt x="306" y="1227"/>
                  <a:pt x="306" y="1227"/>
                  <a:pt x="341" y="1222"/>
                </a:cubicBezTo>
                <a:cubicBezTo>
                  <a:pt x="341" y="1222"/>
                  <a:pt x="341" y="1222"/>
                  <a:pt x="417" y="1202"/>
                </a:cubicBezTo>
                <a:cubicBezTo>
                  <a:pt x="417" y="1202"/>
                  <a:pt x="417" y="1202"/>
                  <a:pt x="432" y="1197"/>
                </a:cubicBezTo>
                <a:cubicBezTo>
                  <a:pt x="432" y="1197"/>
                  <a:pt x="432" y="1197"/>
                  <a:pt x="442" y="1212"/>
                </a:cubicBezTo>
                <a:cubicBezTo>
                  <a:pt x="442" y="1212"/>
                  <a:pt x="442" y="1212"/>
                  <a:pt x="487" y="1267"/>
                </a:cubicBezTo>
                <a:cubicBezTo>
                  <a:pt x="487" y="1267"/>
                  <a:pt x="487" y="1267"/>
                  <a:pt x="507" y="1298"/>
                </a:cubicBezTo>
                <a:cubicBezTo>
                  <a:pt x="507" y="1298"/>
                  <a:pt x="507" y="1298"/>
                  <a:pt x="537" y="1277"/>
                </a:cubicBezTo>
                <a:close/>
                <a:moveTo>
                  <a:pt x="1005" y="1116"/>
                </a:moveTo>
                <a:cubicBezTo>
                  <a:pt x="985" y="1116"/>
                  <a:pt x="985" y="1116"/>
                  <a:pt x="985" y="1116"/>
                </a:cubicBezTo>
                <a:cubicBezTo>
                  <a:pt x="970" y="1116"/>
                  <a:pt x="970" y="1116"/>
                  <a:pt x="970" y="1116"/>
                </a:cubicBezTo>
                <a:cubicBezTo>
                  <a:pt x="965" y="1131"/>
                  <a:pt x="965" y="1131"/>
                  <a:pt x="965" y="1131"/>
                </a:cubicBezTo>
                <a:cubicBezTo>
                  <a:pt x="934" y="1202"/>
                  <a:pt x="934" y="1202"/>
                  <a:pt x="934" y="1202"/>
                </a:cubicBezTo>
                <a:cubicBezTo>
                  <a:pt x="924" y="1232"/>
                  <a:pt x="924" y="1232"/>
                  <a:pt x="924" y="1232"/>
                </a:cubicBezTo>
                <a:cubicBezTo>
                  <a:pt x="889" y="1222"/>
                  <a:pt x="889" y="1222"/>
                  <a:pt x="889" y="1222"/>
                </a:cubicBezTo>
                <a:cubicBezTo>
                  <a:pt x="814" y="1202"/>
                  <a:pt x="814" y="1202"/>
                  <a:pt x="814" y="1202"/>
                </a:cubicBezTo>
                <a:cubicBezTo>
                  <a:pt x="799" y="1202"/>
                  <a:pt x="799" y="1202"/>
                  <a:pt x="799" y="1202"/>
                </a:cubicBezTo>
                <a:cubicBezTo>
                  <a:pt x="789" y="1212"/>
                  <a:pt x="789" y="1212"/>
                  <a:pt x="789" y="1212"/>
                </a:cubicBezTo>
                <a:cubicBezTo>
                  <a:pt x="744" y="1272"/>
                  <a:pt x="744" y="1272"/>
                  <a:pt x="744" y="1272"/>
                </a:cubicBezTo>
                <a:cubicBezTo>
                  <a:pt x="718" y="1298"/>
                  <a:pt x="718" y="1298"/>
                  <a:pt x="718" y="1298"/>
                </a:cubicBezTo>
                <a:cubicBezTo>
                  <a:pt x="693" y="1277"/>
                  <a:pt x="693" y="1277"/>
                  <a:pt x="693" y="1277"/>
                </a:cubicBezTo>
                <a:cubicBezTo>
                  <a:pt x="643" y="1247"/>
                  <a:pt x="643" y="1247"/>
                  <a:pt x="643" y="1247"/>
                </a:cubicBezTo>
                <a:cubicBezTo>
                  <a:pt x="633" y="1288"/>
                  <a:pt x="628" y="1323"/>
                  <a:pt x="623" y="1358"/>
                </a:cubicBezTo>
                <a:cubicBezTo>
                  <a:pt x="759" y="1929"/>
                  <a:pt x="844" y="2050"/>
                  <a:pt x="844" y="2050"/>
                </a:cubicBezTo>
                <a:cubicBezTo>
                  <a:pt x="955" y="1727"/>
                  <a:pt x="955" y="1727"/>
                  <a:pt x="955" y="1727"/>
                </a:cubicBezTo>
                <a:cubicBezTo>
                  <a:pt x="1286" y="1676"/>
                  <a:pt x="1286" y="1676"/>
                  <a:pt x="1286" y="1676"/>
                </a:cubicBezTo>
                <a:cubicBezTo>
                  <a:pt x="1171" y="1530"/>
                  <a:pt x="1075" y="1318"/>
                  <a:pt x="1005" y="1116"/>
                </a:cubicBezTo>
                <a:close/>
                <a:moveTo>
                  <a:pt x="1171" y="626"/>
                </a:moveTo>
                <a:cubicBezTo>
                  <a:pt x="1171" y="626"/>
                  <a:pt x="1171" y="626"/>
                  <a:pt x="1171" y="626"/>
                </a:cubicBezTo>
                <a:cubicBezTo>
                  <a:pt x="1196" y="662"/>
                  <a:pt x="1196" y="662"/>
                  <a:pt x="1196" y="662"/>
                </a:cubicBezTo>
                <a:cubicBezTo>
                  <a:pt x="1196" y="662"/>
                  <a:pt x="1196" y="662"/>
                  <a:pt x="1236" y="727"/>
                </a:cubicBezTo>
                <a:cubicBezTo>
                  <a:pt x="1236" y="727"/>
                  <a:pt x="1236" y="727"/>
                  <a:pt x="1176" y="773"/>
                </a:cubicBezTo>
                <a:cubicBezTo>
                  <a:pt x="1176" y="773"/>
                  <a:pt x="1176" y="773"/>
                  <a:pt x="1146" y="798"/>
                </a:cubicBezTo>
                <a:cubicBezTo>
                  <a:pt x="1146" y="798"/>
                  <a:pt x="1146" y="798"/>
                  <a:pt x="1156" y="838"/>
                </a:cubicBezTo>
                <a:cubicBezTo>
                  <a:pt x="1156" y="838"/>
                  <a:pt x="1156" y="838"/>
                  <a:pt x="1176" y="914"/>
                </a:cubicBezTo>
                <a:cubicBezTo>
                  <a:pt x="1176" y="914"/>
                  <a:pt x="1176" y="914"/>
                  <a:pt x="1100" y="939"/>
                </a:cubicBezTo>
                <a:cubicBezTo>
                  <a:pt x="1100" y="939"/>
                  <a:pt x="1100" y="939"/>
                  <a:pt x="1065" y="954"/>
                </a:cubicBezTo>
                <a:cubicBezTo>
                  <a:pt x="1065" y="954"/>
                  <a:pt x="1065" y="954"/>
                  <a:pt x="1065" y="995"/>
                </a:cubicBezTo>
                <a:cubicBezTo>
                  <a:pt x="1065" y="995"/>
                  <a:pt x="1065" y="995"/>
                  <a:pt x="1060" y="1070"/>
                </a:cubicBezTo>
                <a:cubicBezTo>
                  <a:pt x="1060" y="1070"/>
                  <a:pt x="1060" y="1070"/>
                  <a:pt x="980" y="1076"/>
                </a:cubicBezTo>
                <a:cubicBezTo>
                  <a:pt x="980" y="1076"/>
                  <a:pt x="980" y="1076"/>
                  <a:pt x="940" y="1076"/>
                </a:cubicBezTo>
                <a:cubicBezTo>
                  <a:pt x="940" y="1076"/>
                  <a:pt x="940" y="1076"/>
                  <a:pt x="929" y="1116"/>
                </a:cubicBezTo>
                <a:cubicBezTo>
                  <a:pt x="929" y="1116"/>
                  <a:pt x="929" y="1116"/>
                  <a:pt x="899" y="1187"/>
                </a:cubicBezTo>
                <a:cubicBezTo>
                  <a:pt x="899" y="1187"/>
                  <a:pt x="899" y="1187"/>
                  <a:pt x="824" y="1166"/>
                </a:cubicBezTo>
                <a:cubicBezTo>
                  <a:pt x="824" y="1166"/>
                  <a:pt x="824" y="1166"/>
                  <a:pt x="789" y="1156"/>
                </a:cubicBezTo>
                <a:cubicBezTo>
                  <a:pt x="789" y="1156"/>
                  <a:pt x="789" y="1156"/>
                  <a:pt x="764" y="1187"/>
                </a:cubicBezTo>
                <a:cubicBezTo>
                  <a:pt x="764" y="1187"/>
                  <a:pt x="764" y="1187"/>
                  <a:pt x="713" y="1242"/>
                </a:cubicBezTo>
                <a:cubicBezTo>
                  <a:pt x="713" y="1242"/>
                  <a:pt x="713" y="1242"/>
                  <a:pt x="648" y="1202"/>
                </a:cubicBezTo>
                <a:cubicBezTo>
                  <a:pt x="648" y="1202"/>
                  <a:pt x="648" y="1202"/>
                  <a:pt x="618" y="1182"/>
                </a:cubicBezTo>
                <a:cubicBezTo>
                  <a:pt x="618" y="1182"/>
                  <a:pt x="618" y="1182"/>
                  <a:pt x="583" y="1202"/>
                </a:cubicBezTo>
                <a:cubicBezTo>
                  <a:pt x="583" y="1202"/>
                  <a:pt x="583" y="1202"/>
                  <a:pt x="517" y="1242"/>
                </a:cubicBezTo>
                <a:cubicBezTo>
                  <a:pt x="517" y="1242"/>
                  <a:pt x="517" y="1242"/>
                  <a:pt x="467" y="1182"/>
                </a:cubicBezTo>
                <a:cubicBezTo>
                  <a:pt x="467" y="1182"/>
                  <a:pt x="467" y="1182"/>
                  <a:pt x="447" y="1151"/>
                </a:cubicBezTo>
                <a:cubicBezTo>
                  <a:pt x="447" y="1151"/>
                  <a:pt x="447" y="1151"/>
                  <a:pt x="407" y="1161"/>
                </a:cubicBezTo>
                <a:cubicBezTo>
                  <a:pt x="407" y="1161"/>
                  <a:pt x="407" y="1161"/>
                  <a:pt x="331" y="1182"/>
                </a:cubicBezTo>
                <a:cubicBezTo>
                  <a:pt x="331" y="1182"/>
                  <a:pt x="331" y="1182"/>
                  <a:pt x="306" y="1111"/>
                </a:cubicBezTo>
                <a:cubicBezTo>
                  <a:pt x="306" y="1111"/>
                  <a:pt x="306" y="1111"/>
                  <a:pt x="291" y="1070"/>
                </a:cubicBezTo>
                <a:cubicBezTo>
                  <a:pt x="291" y="1070"/>
                  <a:pt x="291" y="1070"/>
                  <a:pt x="251" y="1070"/>
                </a:cubicBezTo>
                <a:cubicBezTo>
                  <a:pt x="251" y="1070"/>
                  <a:pt x="251" y="1070"/>
                  <a:pt x="176" y="1065"/>
                </a:cubicBezTo>
                <a:cubicBezTo>
                  <a:pt x="176" y="1065"/>
                  <a:pt x="176" y="1065"/>
                  <a:pt x="171" y="990"/>
                </a:cubicBezTo>
                <a:cubicBezTo>
                  <a:pt x="171" y="990"/>
                  <a:pt x="171" y="990"/>
                  <a:pt x="171" y="949"/>
                </a:cubicBezTo>
                <a:cubicBezTo>
                  <a:pt x="171" y="949"/>
                  <a:pt x="171" y="949"/>
                  <a:pt x="130" y="934"/>
                </a:cubicBezTo>
                <a:cubicBezTo>
                  <a:pt x="130" y="934"/>
                  <a:pt x="130" y="934"/>
                  <a:pt x="60" y="904"/>
                </a:cubicBezTo>
                <a:cubicBezTo>
                  <a:pt x="60" y="904"/>
                  <a:pt x="60" y="904"/>
                  <a:pt x="80" y="828"/>
                </a:cubicBezTo>
                <a:cubicBezTo>
                  <a:pt x="80" y="828"/>
                  <a:pt x="80" y="828"/>
                  <a:pt x="90" y="793"/>
                </a:cubicBezTo>
                <a:cubicBezTo>
                  <a:pt x="90" y="793"/>
                  <a:pt x="90" y="793"/>
                  <a:pt x="60" y="767"/>
                </a:cubicBezTo>
                <a:cubicBezTo>
                  <a:pt x="60" y="767"/>
                  <a:pt x="60" y="767"/>
                  <a:pt x="0" y="717"/>
                </a:cubicBezTo>
                <a:cubicBezTo>
                  <a:pt x="0" y="717"/>
                  <a:pt x="0" y="717"/>
                  <a:pt x="45" y="651"/>
                </a:cubicBezTo>
                <a:cubicBezTo>
                  <a:pt x="45" y="651"/>
                  <a:pt x="45" y="651"/>
                  <a:pt x="65" y="621"/>
                </a:cubicBezTo>
                <a:cubicBezTo>
                  <a:pt x="65" y="621"/>
                  <a:pt x="65" y="621"/>
                  <a:pt x="45" y="586"/>
                </a:cubicBezTo>
                <a:cubicBezTo>
                  <a:pt x="45" y="586"/>
                  <a:pt x="45" y="586"/>
                  <a:pt x="5" y="520"/>
                </a:cubicBezTo>
                <a:cubicBezTo>
                  <a:pt x="5" y="520"/>
                  <a:pt x="5" y="520"/>
                  <a:pt x="65" y="475"/>
                </a:cubicBezTo>
                <a:cubicBezTo>
                  <a:pt x="65" y="475"/>
                  <a:pt x="65" y="475"/>
                  <a:pt x="95" y="444"/>
                </a:cubicBezTo>
                <a:cubicBezTo>
                  <a:pt x="95" y="444"/>
                  <a:pt x="95" y="444"/>
                  <a:pt x="85" y="409"/>
                </a:cubicBezTo>
                <a:cubicBezTo>
                  <a:pt x="85" y="409"/>
                  <a:pt x="85" y="409"/>
                  <a:pt x="65" y="333"/>
                </a:cubicBezTo>
                <a:cubicBezTo>
                  <a:pt x="65" y="333"/>
                  <a:pt x="65" y="333"/>
                  <a:pt x="135" y="308"/>
                </a:cubicBezTo>
                <a:cubicBezTo>
                  <a:pt x="135" y="308"/>
                  <a:pt x="135" y="308"/>
                  <a:pt x="176" y="293"/>
                </a:cubicBezTo>
                <a:cubicBezTo>
                  <a:pt x="176" y="293"/>
                  <a:pt x="176" y="293"/>
                  <a:pt x="176" y="252"/>
                </a:cubicBezTo>
                <a:cubicBezTo>
                  <a:pt x="176" y="252"/>
                  <a:pt x="176" y="252"/>
                  <a:pt x="181" y="177"/>
                </a:cubicBezTo>
                <a:cubicBezTo>
                  <a:pt x="181" y="177"/>
                  <a:pt x="181" y="177"/>
                  <a:pt x="256" y="172"/>
                </a:cubicBezTo>
                <a:cubicBezTo>
                  <a:pt x="256" y="172"/>
                  <a:pt x="256" y="172"/>
                  <a:pt x="296" y="172"/>
                </a:cubicBezTo>
                <a:cubicBezTo>
                  <a:pt x="296" y="172"/>
                  <a:pt x="296" y="172"/>
                  <a:pt x="311" y="131"/>
                </a:cubicBezTo>
                <a:cubicBezTo>
                  <a:pt x="311" y="131"/>
                  <a:pt x="311" y="131"/>
                  <a:pt x="341" y="61"/>
                </a:cubicBezTo>
                <a:cubicBezTo>
                  <a:pt x="341" y="61"/>
                  <a:pt x="341" y="61"/>
                  <a:pt x="412" y="81"/>
                </a:cubicBezTo>
                <a:cubicBezTo>
                  <a:pt x="412" y="81"/>
                  <a:pt x="412" y="81"/>
                  <a:pt x="452" y="91"/>
                </a:cubicBezTo>
                <a:cubicBezTo>
                  <a:pt x="452" y="91"/>
                  <a:pt x="452" y="91"/>
                  <a:pt x="477" y="61"/>
                </a:cubicBezTo>
                <a:cubicBezTo>
                  <a:pt x="477" y="61"/>
                  <a:pt x="477" y="61"/>
                  <a:pt x="527" y="0"/>
                </a:cubicBezTo>
                <a:cubicBezTo>
                  <a:pt x="527" y="0"/>
                  <a:pt x="527" y="0"/>
                  <a:pt x="588" y="45"/>
                </a:cubicBezTo>
                <a:cubicBezTo>
                  <a:pt x="588" y="45"/>
                  <a:pt x="588" y="45"/>
                  <a:pt x="623" y="66"/>
                </a:cubicBezTo>
                <a:cubicBezTo>
                  <a:pt x="623" y="66"/>
                  <a:pt x="623" y="66"/>
                  <a:pt x="658" y="45"/>
                </a:cubicBezTo>
                <a:cubicBezTo>
                  <a:pt x="658" y="45"/>
                  <a:pt x="658" y="45"/>
                  <a:pt x="718" y="0"/>
                </a:cubicBezTo>
                <a:cubicBezTo>
                  <a:pt x="718" y="0"/>
                  <a:pt x="718" y="0"/>
                  <a:pt x="769" y="61"/>
                </a:cubicBezTo>
                <a:cubicBezTo>
                  <a:pt x="769" y="61"/>
                  <a:pt x="769" y="61"/>
                  <a:pt x="794" y="91"/>
                </a:cubicBezTo>
                <a:cubicBezTo>
                  <a:pt x="794" y="91"/>
                  <a:pt x="794" y="91"/>
                  <a:pt x="834" y="81"/>
                </a:cubicBezTo>
                <a:cubicBezTo>
                  <a:pt x="834" y="81"/>
                  <a:pt x="834" y="81"/>
                  <a:pt x="904" y="66"/>
                </a:cubicBezTo>
                <a:cubicBezTo>
                  <a:pt x="904" y="66"/>
                  <a:pt x="904" y="66"/>
                  <a:pt x="934" y="136"/>
                </a:cubicBezTo>
                <a:cubicBezTo>
                  <a:pt x="934" y="136"/>
                  <a:pt x="934" y="136"/>
                  <a:pt x="945" y="172"/>
                </a:cubicBezTo>
                <a:cubicBezTo>
                  <a:pt x="945" y="172"/>
                  <a:pt x="945" y="172"/>
                  <a:pt x="990" y="177"/>
                </a:cubicBezTo>
                <a:cubicBezTo>
                  <a:pt x="990" y="177"/>
                  <a:pt x="990" y="177"/>
                  <a:pt x="1065" y="182"/>
                </a:cubicBezTo>
                <a:cubicBezTo>
                  <a:pt x="1065" y="182"/>
                  <a:pt x="1065" y="182"/>
                  <a:pt x="1065" y="258"/>
                </a:cubicBezTo>
                <a:cubicBezTo>
                  <a:pt x="1065" y="258"/>
                  <a:pt x="1065" y="258"/>
                  <a:pt x="1070" y="298"/>
                </a:cubicBezTo>
                <a:cubicBezTo>
                  <a:pt x="1070" y="298"/>
                  <a:pt x="1070" y="298"/>
                  <a:pt x="1105" y="313"/>
                </a:cubicBezTo>
                <a:cubicBezTo>
                  <a:pt x="1105" y="313"/>
                  <a:pt x="1105" y="313"/>
                  <a:pt x="1176" y="338"/>
                </a:cubicBezTo>
                <a:cubicBezTo>
                  <a:pt x="1176" y="338"/>
                  <a:pt x="1176" y="338"/>
                  <a:pt x="1156" y="414"/>
                </a:cubicBezTo>
                <a:cubicBezTo>
                  <a:pt x="1156" y="414"/>
                  <a:pt x="1156" y="414"/>
                  <a:pt x="1146" y="454"/>
                </a:cubicBezTo>
                <a:cubicBezTo>
                  <a:pt x="1146" y="454"/>
                  <a:pt x="1146" y="454"/>
                  <a:pt x="1176" y="480"/>
                </a:cubicBezTo>
                <a:cubicBezTo>
                  <a:pt x="1176" y="480"/>
                  <a:pt x="1176" y="480"/>
                  <a:pt x="1236" y="530"/>
                </a:cubicBezTo>
                <a:cubicBezTo>
                  <a:pt x="1236" y="530"/>
                  <a:pt x="1236" y="530"/>
                  <a:pt x="1196" y="591"/>
                </a:cubicBezTo>
                <a:cubicBezTo>
                  <a:pt x="1196" y="591"/>
                  <a:pt x="1196" y="591"/>
                  <a:pt x="1171" y="626"/>
                </a:cubicBezTo>
                <a:close/>
                <a:moveTo>
                  <a:pt x="613" y="1055"/>
                </a:moveTo>
                <a:cubicBezTo>
                  <a:pt x="849" y="1055"/>
                  <a:pt x="1040" y="858"/>
                  <a:pt x="1040" y="621"/>
                </a:cubicBezTo>
                <a:cubicBezTo>
                  <a:pt x="1040" y="379"/>
                  <a:pt x="849" y="182"/>
                  <a:pt x="613" y="182"/>
                </a:cubicBezTo>
                <a:cubicBezTo>
                  <a:pt x="372" y="182"/>
                  <a:pt x="181" y="379"/>
                  <a:pt x="181" y="621"/>
                </a:cubicBezTo>
                <a:cubicBezTo>
                  <a:pt x="181" y="858"/>
                  <a:pt x="372" y="1055"/>
                  <a:pt x="613" y="1055"/>
                </a:cubicBezTo>
                <a:close/>
                <a:moveTo>
                  <a:pt x="241" y="621"/>
                </a:moveTo>
                <a:cubicBezTo>
                  <a:pt x="241" y="823"/>
                  <a:pt x="407" y="990"/>
                  <a:pt x="613" y="990"/>
                </a:cubicBezTo>
                <a:cubicBezTo>
                  <a:pt x="814" y="990"/>
                  <a:pt x="980" y="823"/>
                  <a:pt x="980" y="621"/>
                </a:cubicBezTo>
                <a:cubicBezTo>
                  <a:pt x="980" y="414"/>
                  <a:pt x="814" y="247"/>
                  <a:pt x="613" y="247"/>
                </a:cubicBezTo>
                <a:cubicBezTo>
                  <a:pt x="407" y="247"/>
                  <a:pt x="241" y="414"/>
                  <a:pt x="241" y="62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36C0F27-F1EB-424D-A194-B1B727A1398A}"/>
              </a:ext>
            </a:extLst>
          </p:cNvPr>
          <p:cNvSpPr/>
          <p:nvPr/>
        </p:nvSpPr>
        <p:spPr>
          <a:xfrm>
            <a:off x="4967626" y="6114865"/>
            <a:ext cx="1779245" cy="177924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Silos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to Product</a:t>
            </a:r>
          </a:p>
        </p:txBody>
      </p:sp>
    </p:spTree>
    <p:extLst>
      <p:ext uri="{BB962C8B-B14F-4D97-AF65-F5344CB8AC3E}">
        <p14:creationId xmlns:p14="http://schemas.microsoft.com/office/powerpoint/2010/main" val="2954186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F1B30643-47BF-4654-87A1-87E8C65626F4}"/>
              </a:ext>
            </a:extLst>
          </p:cNvPr>
          <p:cNvSpPr txBox="1">
            <a:spLocks/>
          </p:cNvSpPr>
          <p:nvPr/>
        </p:nvSpPr>
        <p:spPr>
          <a:xfrm>
            <a:off x="3664821" y="582930"/>
            <a:ext cx="5073661" cy="4034789"/>
          </a:xfrm>
          <a:prstGeom prst="rect">
            <a:avLst/>
          </a:prstGeom>
        </p:spPr>
        <p:txBody>
          <a:bodyPr anchor="ctr" anchorCtr="0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Situational Awareness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Doctrine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Sustainability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Open Source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2" name="Title 6">
            <a:extLst>
              <a:ext uri="{FF2B5EF4-FFF2-40B4-BE49-F238E27FC236}">
                <a16:creationId xmlns:a16="http://schemas.microsoft.com/office/drawing/2014/main" id="{10C0AED6-A0C6-424C-904A-C013D1281028}"/>
              </a:ext>
            </a:extLst>
          </p:cNvPr>
          <p:cNvSpPr txBox="1">
            <a:spLocks/>
          </p:cNvSpPr>
          <p:nvPr/>
        </p:nvSpPr>
        <p:spPr>
          <a:xfrm>
            <a:off x="767840" y="2287724"/>
            <a:ext cx="1503442" cy="615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Topics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B74A3-5CD7-4BD3-9506-306A3B699F98}"/>
              </a:ext>
            </a:extLst>
          </p:cNvPr>
          <p:cNvCxnSpPr>
            <a:cxnSpLocks/>
          </p:cNvCxnSpPr>
          <p:nvPr/>
        </p:nvCxnSpPr>
        <p:spPr>
          <a:xfrm>
            <a:off x="2968051" y="1314450"/>
            <a:ext cx="0" cy="2609850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B36BB4B-E260-404E-8336-DE1A39ADCA2C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912289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41" grpId="1"/>
      <p:bldP spid="142" grpId="0"/>
      <p:bldP spid="14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F1C175-6B18-4B80-A8B2-C99E9DF98E3D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9900" y="2095499"/>
            <a:ext cx="8204200" cy="952500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What is the fundamental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 metric for </a:t>
            </a:r>
            <a:r>
              <a:rPr lang="en-US" sz="2800" dirty="0">
                <a:solidFill>
                  <a:schemeClr val="accent1"/>
                </a:solidFill>
              </a:rPr>
              <a:t>innovation</a:t>
            </a:r>
            <a:r>
              <a:rPr lang="en-US" sz="28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6124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925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:a16="http://schemas.microsoft.com/office/drawing/2014/main" id="{EE5313BA-5A98-4464-8740-5B54E76D50CB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504018CC-C910-4AEE-AA2A-79555419BF9E}"/>
              </a:ext>
            </a:extLst>
          </p:cNvPr>
          <p:cNvSpPr/>
          <p:nvPr/>
        </p:nvSpPr>
        <p:spPr>
          <a:xfrm>
            <a:off x="2167507" y="2078804"/>
            <a:ext cx="752154" cy="360476"/>
          </a:xfrm>
          <a:prstGeom prst="round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solidFill>
              <a:schemeClr val="bg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E5341929-5CF8-435C-A0F7-FCF40D77EF3C}"/>
              </a:ext>
            </a:extLst>
          </p:cNvPr>
          <p:cNvSpPr/>
          <p:nvPr/>
        </p:nvSpPr>
        <p:spPr>
          <a:xfrm>
            <a:off x="1644374" y="1510645"/>
            <a:ext cx="998227" cy="642291"/>
          </a:xfrm>
          <a:prstGeom prst="round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8DC12EE-417D-4659-9511-C61ADF6E83F9}"/>
              </a:ext>
            </a:extLst>
          </p:cNvPr>
          <p:cNvGrpSpPr/>
          <p:nvPr/>
        </p:nvGrpSpPr>
        <p:grpSpPr>
          <a:xfrm>
            <a:off x="1899073" y="1694790"/>
            <a:ext cx="600080" cy="374571"/>
            <a:chOff x="4713607" y="3205981"/>
            <a:chExt cx="185586" cy="115843"/>
          </a:xfrm>
          <a:solidFill>
            <a:schemeClr val="bg1"/>
          </a:solidFill>
        </p:grpSpPr>
        <p:sp>
          <p:nvSpPr>
            <p:cNvPr id="228" name="Freeform 25">
              <a:extLst>
                <a:ext uri="{FF2B5EF4-FFF2-40B4-BE49-F238E27FC236}">
                  <a16:creationId xmlns:a16="http://schemas.microsoft.com/office/drawing/2014/main" id="{A94AE8A6-F3DF-49EE-811A-E77082284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607" y="3228440"/>
              <a:ext cx="54376" cy="57922"/>
            </a:xfrm>
            <a:custGeom>
              <a:avLst/>
              <a:gdLst>
                <a:gd name="T0" fmla="*/ 0 w 46"/>
                <a:gd name="T1" fmla="*/ 28 h 49"/>
                <a:gd name="T2" fmla="*/ 0 w 46"/>
                <a:gd name="T3" fmla="*/ 23 h 49"/>
                <a:gd name="T4" fmla="*/ 46 w 46"/>
                <a:gd name="T5" fmla="*/ 0 h 49"/>
                <a:gd name="T6" fmla="*/ 46 w 46"/>
                <a:gd name="T7" fmla="*/ 7 h 49"/>
                <a:gd name="T8" fmla="*/ 7 w 46"/>
                <a:gd name="T9" fmla="*/ 26 h 49"/>
                <a:gd name="T10" fmla="*/ 46 w 46"/>
                <a:gd name="T11" fmla="*/ 42 h 49"/>
                <a:gd name="T12" fmla="*/ 46 w 46"/>
                <a:gd name="T13" fmla="*/ 49 h 49"/>
                <a:gd name="T14" fmla="*/ 0 w 46"/>
                <a:gd name="T15" fmla="*/ 2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9">
                  <a:moveTo>
                    <a:pt x="0" y="28"/>
                  </a:moveTo>
                  <a:lnTo>
                    <a:pt x="0" y="23"/>
                  </a:lnTo>
                  <a:lnTo>
                    <a:pt x="46" y="0"/>
                  </a:lnTo>
                  <a:lnTo>
                    <a:pt x="46" y="7"/>
                  </a:lnTo>
                  <a:lnTo>
                    <a:pt x="7" y="26"/>
                  </a:lnTo>
                  <a:lnTo>
                    <a:pt x="46" y="42"/>
                  </a:lnTo>
                  <a:lnTo>
                    <a:pt x="46" y="49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9" name="Freeform 26">
              <a:extLst>
                <a:ext uri="{FF2B5EF4-FFF2-40B4-BE49-F238E27FC236}">
                  <a16:creationId xmlns:a16="http://schemas.microsoft.com/office/drawing/2014/main" id="{E671F50D-CF96-4980-B0B4-EDB14B99D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985" y="3205981"/>
              <a:ext cx="50829" cy="115843"/>
            </a:xfrm>
            <a:custGeom>
              <a:avLst/>
              <a:gdLst>
                <a:gd name="T0" fmla="*/ 0 w 43"/>
                <a:gd name="T1" fmla="*/ 98 h 98"/>
                <a:gd name="T2" fmla="*/ 37 w 43"/>
                <a:gd name="T3" fmla="*/ 0 h 98"/>
                <a:gd name="T4" fmla="*/ 43 w 43"/>
                <a:gd name="T5" fmla="*/ 0 h 98"/>
                <a:gd name="T6" fmla="*/ 7 w 43"/>
                <a:gd name="T7" fmla="*/ 98 h 98"/>
                <a:gd name="T8" fmla="*/ 0 w 43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98">
                  <a:moveTo>
                    <a:pt x="0" y="98"/>
                  </a:moveTo>
                  <a:lnTo>
                    <a:pt x="37" y="0"/>
                  </a:lnTo>
                  <a:lnTo>
                    <a:pt x="43" y="0"/>
                  </a:lnTo>
                  <a:lnTo>
                    <a:pt x="7" y="98"/>
                  </a:lnTo>
                  <a:lnTo>
                    <a:pt x="0" y="98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0" name="Freeform 27">
              <a:extLst>
                <a:ext uri="{FF2B5EF4-FFF2-40B4-BE49-F238E27FC236}">
                  <a16:creationId xmlns:a16="http://schemas.microsoft.com/office/drawing/2014/main" id="{6C4B5F89-28D1-4EB7-BD98-C25566782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4817" y="3228440"/>
              <a:ext cx="54376" cy="57922"/>
            </a:xfrm>
            <a:custGeom>
              <a:avLst/>
              <a:gdLst>
                <a:gd name="T0" fmla="*/ 46 w 46"/>
                <a:gd name="T1" fmla="*/ 23 h 49"/>
                <a:gd name="T2" fmla="*/ 46 w 46"/>
                <a:gd name="T3" fmla="*/ 28 h 49"/>
                <a:gd name="T4" fmla="*/ 0 w 46"/>
                <a:gd name="T5" fmla="*/ 49 h 49"/>
                <a:gd name="T6" fmla="*/ 0 w 46"/>
                <a:gd name="T7" fmla="*/ 44 h 49"/>
                <a:gd name="T8" fmla="*/ 40 w 46"/>
                <a:gd name="T9" fmla="*/ 26 h 49"/>
                <a:gd name="T10" fmla="*/ 0 w 46"/>
                <a:gd name="T11" fmla="*/ 7 h 49"/>
                <a:gd name="T12" fmla="*/ 0 w 46"/>
                <a:gd name="T13" fmla="*/ 0 h 49"/>
                <a:gd name="T14" fmla="*/ 46 w 46"/>
                <a:gd name="T15" fmla="*/ 2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9">
                  <a:moveTo>
                    <a:pt x="46" y="23"/>
                  </a:moveTo>
                  <a:lnTo>
                    <a:pt x="46" y="28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40" y="26"/>
                  </a:lnTo>
                  <a:lnTo>
                    <a:pt x="0" y="7"/>
                  </a:lnTo>
                  <a:lnTo>
                    <a:pt x="0" y="0"/>
                  </a:lnTo>
                  <a:lnTo>
                    <a:pt x="46" y="23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9125F780-A176-4D62-8E51-697A1F480941}"/>
              </a:ext>
            </a:extLst>
          </p:cNvPr>
          <p:cNvSpPr/>
          <p:nvPr/>
        </p:nvSpPr>
        <p:spPr>
          <a:xfrm>
            <a:off x="855391" y="1289994"/>
            <a:ext cx="688871" cy="498139"/>
          </a:xfrm>
          <a:prstGeom prst="round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solidFill>
              <a:schemeClr val="bg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46" name="Group 256">
            <a:extLst>
              <a:ext uri="{FF2B5EF4-FFF2-40B4-BE49-F238E27FC236}">
                <a16:creationId xmlns:a16="http://schemas.microsoft.com/office/drawing/2014/main" id="{E9B7CB3F-359E-4BFD-9424-9138486F834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029" y="1561009"/>
            <a:ext cx="2315176" cy="1912263"/>
            <a:chOff x="673" y="0"/>
            <a:chExt cx="4413" cy="3645"/>
          </a:xfrm>
        </p:grpSpPr>
        <p:sp>
          <p:nvSpPr>
            <p:cNvPr id="185" name="Freeform 257">
              <a:extLst>
                <a:ext uri="{FF2B5EF4-FFF2-40B4-BE49-F238E27FC236}">
                  <a16:creationId xmlns:a16="http://schemas.microsoft.com/office/drawing/2014/main" id="{AF90C272-7EEC-49C5-A759-8AAD3FED2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" y="1477"/>
              <a:ext cx="1632" cy="1503"/>
            </a:xfrm>
            <a:custGeom>
              <a:avLst/>
              <a:gdLst>
                <a:gd name="T0" fmla="*/ 2001 w 2001"/>
                <a:gd name="T1" fmla="*/ 1842 h 1842"/>
                <a:gd name="T2" fmla="*/ 1711 w 2001"/>
                <a:gd name="T3" fmla="*/ 197 h 1842"/>
                <a:gd name="T4" fmla="*/ 1479 w 2001"/>
                <a:gd name="T5" fmla="*/ 0 h 1842"/>
                <a:gd name="T6" fmla="*/ 181 w 2001"/>
                <a:gd name="T7" fmla="*/ 0 h 1842"/>
                <a:gd name="T8" fmla="*/ 19 w 2001"/>
                <a:gd name="T9" fmla="*/ 197 h 1842"/>
                <a:gd name="T10" fmla="*/ 309 w 2001"/>
                <a:gd name="T11" fmla="*/ 1842 h 1842"/>
                <a:gd name="T12" fmla="*/ 2001 w 2001"/>
                <a:gd name="T13" fmla="*/ 1842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1" h="1842">
                  <a:moveTo>
                    <a:pt x="2001" y="1842"/>
                  </a:moveTo>
                  <a:cubicBezTo>
                    <a:pt x="1711" y="197"/>
                    <a:pt x="1711" y="197"/>
                    <a:pt x="1711" y="197"/>
                  </a:cubicBezTo>
                  <a:cubicBezTo>
                    <a:pt x="1692" y="88"/>
                    <a:pt x="1588" y="0"/>
                    <a:pt x="1479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72" y="0"/>
                    <a:pt x="0" y="88"/>
                    <a:pt x="19" y="197"/>
                  </a:cubicBezTo>
                  <a:cubicBezTo>
                    <a:pt x="309" y="1842"/>
                    <a:pt x="309" y="1842"/>
                    <a:pt x="309" y="1842"/>
                  </a:cubicBezTo>
                  <a:lnTo>
                    <a:pt x="2001" y="1842"/>
                  </a:lnTo>
                  <a:close/>
                </a:path>
              </a:pathLst>
            </a:custGeom>
            <a:solidFill>
              <a:srgbClr val="335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6" name="Freeform 258">
              <a:extLst>
                <a:ext uri="{FF2B5EF4-FFF2-40B4-BE49-F238E27FC236}">
                  <a16:creationId xmlns:a16="http://schemas.microsoft.com/office/drawing/2014/main" id="{DA69FB76-0012-46EF-BFE2-28C4DF915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" y="1450"/>
              <a:ext cx="1682" cy="1530"/>
            </a:xfrm>
            <a:custGeom>
              <a:avLst/>
              <a:gdLst>
                <a:gd name="T0" fmla="*/ 369 w 2062"/>
                <a:gd name="T1" fmla="*/ 1876 h 1876"/>
                <a:gd name="T2" fmla="*/ 78 w 2062"/>
                <a:gd name="T3" fmla="*/ 225 h 1876"/>
                <a:gd name="T4" fmla="*/ 105 w 2062"/>
                <a:gd name="T5" fmla="*/ 112 h 1876"/>
                <a:gd name="T6" fmla="*/ 207 w 2062"/>
                <a:gd name="T7" fmla="*/ 68 h 1876"/>
                <a:gd name="T8" fmla="*/ 1505 w 2062"/>
                <a:gd name="T9" fmla="*/ 68 h 1876"/>
                <a:gd name="T10" fmla="*/ 1704 w 2062"/>
                <a:gd name="T11" fmla="*/ 237 h 1876"/>
                <a:gd name="T12" fmla="*/ 1993 w 2062"/>
                <a:gd name="T13" fmla="*/ 1876 h 1876"/>
                <a:gd name="T14" fmla="*/ 2062 w 2062"/>
                <a:gd name="T15" fmla="*/ 1876 h 1876"/>
                <a:gd name="T16" fmla="*/ 1770 w 2062"/>
                <a:gd name="T17" fmla="*/ 225 h 1876"/>
                <a:gd name="T18" fmla="*/ 1677 w 2062"/>
                <a:gd name="T19" fmla="*/ 66 h 1876"/>
                <a:gd name="T20" fmla="*/ 1505 w 2062"/>
                <a:gd name="T21" fmla="*/ 0 h 1876"/>
                <a:gd name="T22" fmla="*/ 207 w 2062"/>
                <a:gd name="T23" fmla="*/ 0 h 1876"/>
                <a:gd name="T24" fmla="*/ 53 w 2062"/>
                <a:gd name="T25" fmla="*/ 69 h 1876"/>
                <a:gd name="T26" fmla="*/ 11 w 2062"/>
                <a:gd name="T27" fmla="*/ 237 h 1876"/>
                <a:gd name="T28" fmla="*/ 300 w 2062"/>
                <a:gd name="T29" fmla="*/ 1876 h 1876"/>
                <a:gd name="T30" fmla="*/ 369 w 2062"/>
                <a:gd name="T31" fmla="*/ 1876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62" h="1876">
                  <a:moveTo>
                    <a:pt x="369" y="1876"/>
                  </a:moveTo>
                  <a:cubicBezTo>
                    <a:pt x="78" y="225"/>
                    <a:pt x="78" y="225"/>
                    <a:pt x="78" y="225"/>
                  </a:cubicBezTo>
                  <a:cubicBezTo>
                    <a:pt x="71" y="182"/>
                    <a:pt x="80" y="142"/>
                    <a:pt x="105" y="112"/>
                  </a:cubicBezTo>
                  <a:cubicBezTo>
                    <a:pt x="129" y="84"/>
                    <a:pt x="165" y="68"/>
                    <a:pt x="207" y="68"/>
                  </a:cubicBezTo>
                  <a:cubicBezTo>
                    <a:pt x="1505" y="68"/>
                    <a:pt x="1505" y="68"/>
                    <a:pt x="1505" y="68"/>
                  </a:cubicBezTo>
                  <a:cubicBezTo>
                    <a:pt x="1598" y="68"/>
                    <a:pt x="1687" y="144"/>
                    <a:pt x="1704" y="237"/>
                  </a:cubicBezTo>
                  <a:cubicBezTo>
                    <a:pt x="1993" y="1876"/>
                    <a:pt x="1993" y="1876"/>
                    <a:pt x="1993" y="1876"/>
                  </a:cubicBezTo>
                  <a:cubicBezTo>
                    <a:pt x="2062" y="1876"/>
                    <a:pt x="2062" y="1876"/>
                    <a:pt x="2062" y="1876"/>
                  </a:cubicBezTo>
                  <a:cubicBezTo>
                    <a:pt x="1770" y="225"/>
                    <a:pt x="1770" y="225"/>
                    <a:pt x="1770" y="225"/>
                  </a:cubicBezTo>
                  <a:cubicBezTo>
                    <a:pt x="1760" y="165"/>
                    <a:pt x="1726" y="108"/>
                    <a:pt x="1677" y="66"/>
                  </a:cubicBezTo>
                  <a:cubicBezTo>
                    <a:pt x="1627" y="23"/>
                    <a:pt x="1566" y="0"/>
                    <a:pt x="1505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45" y="0"/>
                    <a:pt x="90" y="24"/>
                    <a:pt x="53" y="69"/>
                  </a:cubicBezTo>
                  <a:cubicBezTo>
                    <a:pt x="15" y="114"/>
                    <a:pt x="0" y="174"/>
                    <a:pt x="11" y="237"/>
                  </a:cubicBezTo>
                  <a:cubicBezTo>
                    <a:pt x="300" y="1876"/>
                    <a:pt x="300" y="1876"/>
                    <a:pt x="300" y="1876"/>
                  </a:cubicBezTo>
                  <a:lnTo>
                    <a:pt x="369" y="18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7" name="Freeform 259">
              <a:extLst>
                <a:ext uri="{FF2B5EF4-FFF2-40B4-BE49-F238E27FC236}">
                  <a16:creationId xmlns:a16="http://schemas.microsoft.com/office/drawing/2014/main" id="{49C5B117-1FFB-45FC-8DD9-827199F7E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" y="1477"/>
              <a:ext cx="1633" cy="1503"/>
            </a:xfrm>
            <a:custGeom>
              <a:avLst/>
              <a:gdLst>
                <a:gd name="T0" fmla="*/ 2001 w 2001"/>
                <a:gd name="T1" fmla="*/ 1842 h 1842"/>
                <a:gd name="T2" fmla="*/ 1711 w 2001"/>
                <a:gd name="T3" fmla="*/ 197 h 1842"/>
                <a:gd name="T4" fmla="*/ 1479 w 2001"/>
                <a:gd name="T5" fmla="*/ 0 h 1842"/>
                <a:gd name="T6" fmla="*/ 181 w 2001"/>
                <a:gd name="T7" fmla="*/ 0 h 1842"/>
                <a:gd name="T8" fmla="*/ 19 w 2001"/>
                <a:gd name="T9" fmla="*/ 197 h 1842"/>
                <a:gd name="T10" fmla="*/ 309 w 2001"/>
                <a:gd name="T11" fmla="*/ 1842 h 1842"/>
                <a:gd name="T12" fmla="*/ 2001 w 2001"/>
                <a:gd name="T13" fmla="*/ 1842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1" h="1842">
                  <a:moveTo>
                    <a:pt x="2001" y="1842"/>
                  </a:moveTo>
                  <a:cubicBezTo>
                    <a:pt x="1711" y="197"/>
                    <a:pt x="1711" y="197"/>
                    <a:pt x="1711" y="197"/>
                  </a:cubicBezTo>
                  <a:cubicBezTo>
                    <a:pt x="1692" y="88"/>
                    <a:pt x="1588" y="0"/>
                    <a:pt x="1479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72" y="0"/>
                    <a:pt x="0" y="88"/>
                    <a:pt x="19" y="197"/>
                  </a:cubicBezTo>
                  <a:cubicBezTo>
                    <a:pt x="309" y="1842"/>
                    <a:pt x="309" y="1842"/>
                    <a:pt x="309" y="1842"/>
                  </a:cubicBezTo>
                  <a:lnTo>
                    <a:pt x="2001" y="1842"/>
                  </a:lnTo>
                  <a:close/>
                </a:path>
              </a:pathLst>
            </a:custGeom>
            <a:solidFill>
              <a:srgbClr val="99AB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8" name="Freeform 260">
              <a:extLst>
                <a:ext uri="{FF2B5EF4-FFF2-40B4-BE49-F238E27FC236}">
                  <a16:creationId xmlns:a16="http://schemas.microsoft.com/office/drawing/2014/main" id="{FD799A55-E212-4EA5-812D-C69774765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1450"/>
              <a:ext cx="1682" cy="1530"/>
            </a:xfrm>
            <a:custGeom>
              <a:avLst/>
              <a:gdLst>
                <a:gd name="T0" fmla="*/ 369 w 2062"/>
                <a:gd name="T1" fmla="*/ 1876 h 1876"/>
                <a:gd name="T2" fmla="*/ 78 w 2062"/>
                <a:gd name="T3" fmla="*/ 225 h 1876"/>
                <a:gd name="T4" fmla="*/ 105 w 2062"/>
                <a:gd name="T5" fmla="*/ 112 h 1876"/>
                <a:gd name="T6" fmla="*/ 207 w 2062"/>
                <a:gd name="T7" fmla="*/ 68 h 1876"/>
                <a:gd name="T8" fmla="*/ 1505 w 2062"/>
                <a:gd name="T9" fmla="*/ 68 h 1876"/>
                <a:gd name="T10" fmla="*/ 1704 w 2062"/>
                <a:gd name="T11" fmla="*/ 237 h 1876"/>
                <a:gd name="T12" fmla="*/ 1993 w 2062"/>
                <a:gd name="T13" fmla="*/ 1876 h 1876"/>
                <a:gd name="T14" fmla="*/ 2062 w 2062"/>
                <a:gd name="T15" fmla="*/ 1876 h 1876"/>
                <a:gd name="T16" fmla="*/ 1770 w 2062"/>
                <a:gd name="T17" fmla="*/ 225 h 1876"/>
                <a:gd name="T18" fmla="*/ 1677 w 2062"/>
                <a:gd name="T19" fmla="*/ 66 h 1876"/>
                <a:gd name="T20" fmla="*/ 1505 w 2062"/>
                <a:gd name="T21" fmla="*/ 0 h 1876"/>
                <a:gd name="T22" fmla="*/ 207 w 2062"/>
                <a:gd name="T23" fmla="*/ 0 h 1876"/>
                <a:gd name="T24" fmla="*/ 53 w 2062"/>
                <a:gd name="T25" fmla="*/ 69 h 1876"/>
                <a:gd name="T26" fmla="*/ 11 w 2062"/>
                <a:gd name="T27" fmla="*/ 237 h 1876"/>
                <a:gd name="T28" fmla="*/ 300 w 2062"/>
                <a:gd name="T29" fmla="*/ 1876 h 1876"/>
                <a:gd name="T30" fmla="*/ 369 w 2062"/>
                <a:gd name="T31" fmla="*/ 1876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62" h="1876">
                  <a:moveTo>
                    <a:pt x="369" y="1876"/>
                  </a:moveTo>
                  <a:cubicBezTo>
                    <a:pt x="78" y="225"/>
                    <a:pt x="78" y="225"/>
                    <a:pt x="78" y="225"/>
                  </a:cubicBezTo>
                  <a:cubicBezTo>
                    <a:pt x="71" y="182"/>
                    <a:pt x="80" y="142"/>
                    <a:pt x="105" y="112"/>
                  </a:cubicBezTo>
                  <a:cubicBezTo>
                    <a:pt x="129" y="84"/>
                    <a:pt x="165" y="68"/>
                    <a:pt x="207" y="68"/>
                  </a:cubicBezTo>
                  <a:cubicBezTo>
                    <a:pt x="1505" y="68"/>
                    <a:pt x="1505" y="68"/>
                    <a:pt x="1505" y="68"/>
                  </a:cubicBezTo>
                  <a:cubicBezTo>
                    <a:pt x="1598" y="68"/>
                    <a:pt x="1687" y="144"/>
                    <a:pt x="1704" y="237"/>
                  </a:cubicBezTo>
                  <a:cubicBezTo>
                    <a:pt x="1993" y="1876"/>
                    <a:pt x="1993" y="1876"/>
                    <a:pt x="1993" y="1876"/>
                  </a:cubicBezTo>
                  <a:cubicBezTo>
                    <a:pt x="2062" y="1876"/>
                    <a:pt x="2062" y="1876"/>
                    <a:pt x="2062" y="1876"/>
                  </a:cubicBezTo>
                  <a:cubicBezTo>
                    <a:pt x="1770" y="225"/>
                    <a:pt x="1770" y="225"/>
                    <a:pt x="1770" y="225"/>
                  </a:cubicBezTo>
                  <a:cubicBezTo>
                    <a:pt x="1760" y="165"/>
                    <a:pt x="1726" y="108"/>
                    <a:pt x="1677" y="66"/>
                  </a:cubicBezTo>
                  <a:cubicBezTo>
                    <a:pt x="1627" y="23"/>
                    <a:pt x="1566" y="0"/>
                    <a:pt x="1505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45" y="0"/>
                    <a:pt x="90" y="24"/>
                    <a:pt x="53" y="69"/>
                  </a:cubicBezTo>
                  <a:cubicBezTo>
                    <a:pt x="15" y="114"/>
                    <a:pt x="0" y="174"/>
                    <a:pt x="11" y="237"/>
                  </a:cubicBezTo>
                  <a:cubicBezTo>
                    <a:pt x="300" y="1876"/>
                    <a:pt x="300" y="1876"/>
                    <a:pt x="300" y="1876"/>
                  </a:cubicBezTo>
                  <a:lnTo>
                    <a:pt x="369" y="18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9" name="Freeform 261">
              <a:extLst>
                <a:ext uri="{FF2B5EF4-FFF2-40B4-BE49-F238E27FC236}">
                  <a16:creationId xmlns:a16="http://schemas.microsoft.com/office/drawing/2014/main" id="{DC1672C2-0635-49CE-A571-D5E4CE693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" y="1314"/>
              <a:ext cx="1508" cy="1663"/>
            </a:xfrm>
            <a:custGeom>
              <a:avLst/>
              <a:gdLst>
                <a:gd name="T0" fmla="*/ 788 w 1849"/>
                <a:gd name="T1" fmla="*/ 272 h 2038"/>
                <a:gd name="T2" fmla="*/ 260 w 1849"/>
                <a:gd name="T3" fmla="*/ 0 h 2038"/>
                <a:gd name="T4" fmla="*/ 0 w 1849"/>
                <a:gd name="T5" fmla="*/ 0 h 2038"/>
                <a:gd name="T6" fmla="*/ 1456 w 1849"/>
                <a:gd name="T7" fmla="*/ 2038 h 2038"/>
                <a:gd name="T8" fmla="*/ 1456 w 1849"/>
                <a:gd name="T9" fmla="*/ 2038 h 2038"/>
                <a:gd name="T10" fmla="*/ 1704 w 1849"/>
                <a:gd name="T11" fmla="*/ 1555 h 2038"/>
                <a:gd name="T12" fmla="*/ 788 w 1849"/>
                <a:gd name="T13" fmla="*/ 272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9" h="2038">
                  <a:moveTo>
                    <a:pt x="788" y="272"/>
                  </a:moveTo>
                  <a:cubicBezTo>
                    <a:pt x="666" y="101"/>
                    <a:pt x="469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56" y="2038"/>
                    <a:pt x="1456" y="2038"/>
                    <a:pt x="1456" y="2038"/>
                  </a:cubicBezTo>
                  <a:cubicBezTo>
                    <a:pt x="1456" y="2038"/>
                    <a:pt x="1456" y="2038"/>
                    <a:pt x="1456" y="2038"/>
                  </a:cubicBezTo>
                  <a:cubicBezTo>
                    <a:pt x="1704" y="2038"/>
                    <a:pt x="1849" y="1757"/>
                    <a:pt x="1704" y="1555"/>
                  </a:cubicBezTo>
                  <a:lnTo>
                    <a:pt x="788" y="2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" name="Freeform 262">
              <a:extLst>
                <a:ext uri="{FF2B5EF4-FFF2-40B4-BE49-F238E27FC236}">
                  <a16:creationId xmlns:a16="http://schemas.microsoft.com/office/drawing/2014/main" id="{941E173E-8B36-4E83-B5D4-9A98D611B7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7" y="1286"/>
              <a:ext cx="1511" cy="1718"/>
            </a:xfrm>
            <a:custGeom>
              <a:avLst/>
              <a:gdLst>
                <a:gd name="T0" fmla="*/ 851 w 1852"/>
                <a:gd name="T1" fmla="*/ 286 h 2106"/>
                <a:gd name="T2" fmla="*/ 296 w 1852"/>
                <a:gd name="T3" fmla="*/ 0 h 2106"/>
                <a:gd name="T4" fmla="*/ 36 w 1852"/>
                <a:gd name="T5" fmla="*/ 0 h 2106"/>
                <a:gd name="T6" fmla="*/ 6 w 1852"/>
                <a:gd name="T7" fmla="*/ 19 h 2106"/>
                <a:gd name="T8" fmla="*/ 8 w 1852"/>
                <a:gd name="T9" fmla="*/ 54 h 2106"/>
                <a:gd name="T10" fmla="*/ 1464 w 1852"/>
                <a:gd name="T11" fmla="*/ 2092 h 2106"/>
                <a:gd name="T12" fmla="*/ 1492 w 1852"/>
                <a:gd name="T13" fmla="*/ 2106 h 2106"/>
                <a:gd name="T14" fmla="*/ 1794 w 1852"/>
                <a:gd name="T15" fmla="*/ 1922 h 2106"/>
                <a:gd name="T16" fmla="*/ 1768 w 1852"/>
                <a:gd name="T17" fmla="*/ 1569 h 2106"/>
                <a:gd name="T18" fmla="*/ 851 w 1852"/>
                <a:gd name="T19" fmla="*/ 286 h 2106"/>
                <a:gd name="T20" fmla="*/ 1733 w 1852"/>
                <a:gd name="T21" fmla="*/ 1891 h 2106"/>
                <a:gd name="T22" fmla="*/ 1509 w 1852"/>
                <a:gd name="T23" fmla="*/ 2038 h 2106"/>
                <a:gd name="T24" fmla="*/ 102 w 1852"/>
                <a:gd name="T25" fmla="*/ 68 h 2106"/>
                <a:gd name="T26" fmla="*/ 296 w 1852"/>
                <a:gd name="T27" fmla="*/ 68 h 2106"/>
                <a:gd name="T28" fmla="*/ 796 w 1852"/>
                <a:gd name="T29" fmla="*/ 326 h 2106"/>
                <a:gd name="T30" fmla="*/ 1713 w 1852"/>
                <a:gd name="T31" fmla="*/ 1609 h 2106"/>
                <a:gd name="T32" fmla="*/ 1733 w 1852"/>
                <a:gd name="T33" fmla="*/ 1891 h 2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106">
                  <a:moveTo>
                    <a:pt x="851" y="286"/>
                  </a:moveTo>
                  <a:cubicBezTo>
                    <a:pt x="724" y="107"/>
                    <a:pt x="516" y="0"/>
                    <a:pt x="29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3" y="0"/>
                    <a:pt x="12" y="7"/>
                    <a:pt x="6" y="19"/>
                  </a:cubicBezTo>
                  <a:cubicBezTo>
                    <a:pt x="0" y="30"/>
                    <a:pt x="1" y="44"/>
                    <a:pt x="8" y="54"/>
                  </a:cubicBezTo>
                  <a:cubicBezTo>
                    <a:pt x="1464" y="2092"/>
                    <a:pt x="1464" y="2092"/>
                    <a:pt x="1464" y="2092"/>
                  </a:cubicBezTo>
                  <a:cubicBezTo>
                    <a:pt x="1470" y="2101"/>
                    <a:pt x="1481" y="2106"/>
                    <a:pt x="1492" y="2106"/>
                  </a:cubicBezTo>
                  <a:cubicBezTo>
                    <a:pt x="1620" y="2106"/>
                    <a:pt x="1735" y="2036"/>
                    <a:pt x="1794" y="1922"/>
                  </a:cubicBezTo>
                  <a:cubicBezTo>
                    <a:pt x="1852" y="1809"/>
                    <a:pt x="1842" y="1673"/>
                    <a:pt x="1768" y="1569"/>
                  </a:cubicBezTo>
                  <a:lnTo>
                    <a:pt x="851" y="286"/>
                  </a:lnTo>
                  <a:close/>
                  <a:moveTo>
                    <a:pt x="1733" y="1891"/>
                  </a:moveTo>
                  <a:cubicBezTo>
                    <a:pt x="1688" y="1978"/>
                    <a:pt x="1605" y="2032"/>
                    <a:pt x="1509" y="2038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494" y="68"/>
                    <a:pt x="681" y="164"/>
                    <a:pt x="796" y="326"/>
                  </a:cubicBezTo>
                  <a:cubicBezTo>
                    <a:pt x="1713" y="1609"/>
                    <a:pt x="1713" y="1609"/>
                    <a:pt x="1713" y="1609"/>
                  </a:cubicBezTo>
                  <a:cubicBezTo>
                    <a:pt x="1773" y="1693"/>
                    <a:pt x="1781" y="1799"/>
                    <a:pt x="1733" y="189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1" name="Freeform 263">
              <a:extLst>
                <a:ext uri="{FF2B5EF4-FFF2-40B4-BE49-F238E27FC236}">
                  <a16:creationId xmlns:a16="http://schemas.microsoft.com/office/drawing/2014/main" id="{C79A670E-26AE-4FFF-BE76-8342CD967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1307"/>
              <a:ext cx="1306" cy="1652"/>
            </a:xfrm>
            <a:custGeom>
              <a:avLst/>
              <a:gdLst>
                <a:gd name="T0" fmla="*/ 339 w 1601"/>
                <a:gd name="T1" fmla="*/ 0 h 2026"/>
                <a:gd name="T2" fmla="*/ 0 w 1601"/>
                <a:gd name="T3" fmla="*/ 250 h 2026"/>
                <a:gd name="T4" fmla="*/ 0 w 1601"/>
                <a:gd name="T5" fmla="*/ 2026 h 2026"/>
                <a:gd name="T6" fmla="*/ 1601 w 1601"/>
                <a:gd name="T7" fmla="*/ 2026 h 2026"/>
                <a:gd name="T8" fmla="*/ 1601 w 1601"/>
                <a:gd name="T9" fmla="*/ 250 h 2026"/>
                <a:gd name="T10" fmla="*/ 1263 w 1601"/>
                <a:gd name="T11" fmla="*/ 0 h 2026"/>
                <a:gd name="T12" fmla="*/ 339 w 1601"/>
                <a:gd name="T13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1" h="2026">
                  <a:moveTo>
                    <a:pt x="339" y="0"/>
                  </a:moveTo>
                  <a:cubicBezTo>
                    <a:pt x="152" y="0"/>
                    <a:pt x="0" y="112"/>
                    <a:pt x="0" y="250"/>
                  </a:cubicBezTo>
                  <a:cubicBezTo>
                    <a:pt x="0" y="2026"/>
                    <a:pt x="0" y="2026"/>
                    <a:pt x="0" y="2026"/>
                  </a:cubicBezTo>
                  <a:cubicBezTo>
                    <a:pt x="1601" y="2026"/>
                    <a:pt x="1601" y="2026"/>
                    <a:pt x="1601" y="2026"/>
                  </a:cubicBezTo>
                  <a:cubicBezTo>
                    <a:pt x="1601" y="250"/>
                    <a:pt x="1601" y="250"/>
                    <a:pt x="1601" y="250"/>
                  </a:cubicBezTo>
                  <a:cubicBezTo>
                    <a:pt x="1263" y="0"/>
                    <a:pt x="1263" y="0"/>
                    <a:pt x="1263" y="0"/>
                  </a:cubicBezTo>
                  <a:lnTo>
                    <a:pt x="33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2" name="Freeform 264">
              <a:extLst>
                <a:ext uri="{FF2B5EF4-FFF2-40B4-BE49-F238E27FC236}">
                  <a16:creationId xmlns:a16="http://schemas.microsoft.com/office/drawing/2014/main" id="{B13E0F3F-9C68-4641-AF91-7D62470A5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0" y="1286"/>
              <a:ext cx="1361" cy="1694"/>
            </a:xfrm>
            <a:custGeom>
              <a:avLst/>
              <a:gdLst>
                <a:gd name="T0" fmla="*/ 1635 w 1669"/>
                <a:gd name="T1" fmla="*/ 249 h 2076"/>
                <a:gd name="T2" fmla="*/ 1601 w 1669"/>
                <a:gd name="T3" fmla="*/ 275 h 2076"/>
                <a:gd name="T4" fmla="*/ 1601 w 1669"/>
                <a:gd name="T5" fmla="*/ 2026 h 2076"/>
                <a:gd name="T6" fmla="*/ 68 w 1669"/>
                <a:gd name="T7" fmla="*/ 2026 h 2076"/>
                <a:gd name="T8" fmla="*/ 68 w 1669"/>
                <a:gd name="T9" fmla="*/ 275 h 2076"/>
                <a:gd name="T10" fmla="*/ 373 w 1669"/>
                <a:gd name="T11" fmla="*/ 50 h 2076"/>
                <a:gd name="T12" fmla="*/ 1297 w 1669"/>
                <a:gd name="T13" fmla="*/ 50 h 2076"/>
                <a:gd name="T14" fmla="*/ 1331 w 1669"/>
                <a:gd name="T15" fmla="*/ 25 h 2076"/>
                <a:gd name="T16" fmla="*/ 1297 w 1669"/>
                <a:gd name="T17" fmla="*/ 0 h 2076"/>
                <a:gd name="T18" fmla="*/ 373 w 1669"/>
                <a:gd name="T19" fmla="*/ 0 h 2076"/>
                <a:gd name="T20" fmla="*/ 0 w 1669"/>
                <a:gd name="T21" fmla="*/ 275 h 2076"/>
                <a:gd name="T22" fmla="*/ 0 w 1669"/>
                <a:gd name="T23" fmla="*/ 2051 h 2076"/>
                <a:gd name="T24" fmla="*/ 34 w 1669"/>
                <a:gd name="T25" fmla="*/ 2076 h 2076"/>
                <a:gd name="T26" fmla="*/ 1635 w 1669"/>
                <a:gd name="T27" fmla="*/ 2076 h 2076"/>
                <a:gd name="T28" fmla="*/ 1669 w 1669"/>
                <a:gd name="T29" fmla="*/ 2051 h 2076"/>
                <a:gd name="T30" fmla="*/ 1669 w 1669"/>
                <a:gd name="T31" fmla="*/ 275 h 2076"/>
                <a:gd name="T32" fmla="*/ 1635 w 1669"/>
                <a:gd name="T33" fmla="*/ 249 h 2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9" h="2076">
                  <a:moveTo>
                    <a:pt x="1635" y="249"/>
                  </a:moveTo>
                  <a:cubicBezTo>
                    <a:pt x="1617" y="249"/>
                    <a:pt x="1601" y="261"/>
                    <a:pt x="1601" y="275"/>
                  </a:cubicBezTo>
                  <a:cubicBezTo>
                    <a:pt x="1601" y="2026"/>
                    <a:pt x="1601" y="2026"/>
                    <a:pt x="1601" y="2026"/>
                  </a:cubicBezTo>
                  <a:cubicBezTo>
                    <a:pt x="68" y="2026"/>
                    <a:pt x="68" y="2026"/>
                    <a:pt x="68" y="2026"/>
                  </a:cubicBezTo>
                  <a:cubicBezTo>
                    <a:pt x="68" y="275"/>
                    <a:pt x="68" y="275"/>
                    <a:pt x="68" y="275"/>
                  </a:cubicBezTo>
                  <a:cubicBezTo>
                    <a:pt x="68" y="151"/>
                    <a:pt x="205" y="50"/>
                    <a:pt x="373" y="50"/>
                  </a:cubicBezTo>
                  <a:cubicBezTo>
                    <a:pt x="1297" y="50"/>
                    <a:pt x="1297" y="50"/>
                    <a:pt x="1297" y="50"/>
                  </a:cubicBezTo>
                  <a:cubicBezTo>
                    <a:pt x="1315" y="50"/>
                    <a:pt x="1331" y="39"/>
                    <a:pt x="1331" y="25"/>
                  </a:cubicBezTo>
                  <a:cubicBezTo>
                    <a:pt x="1331" y="11"/>
                    <a:pt x="1315" y="0"/>
                    <a:pt x="1297" y="0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167" y="0"/>
                    <a:pt x="0" y="123"/>
                    <a:pt x="0" y="275"/>
                  </a:cubicBezTo>
                  <a:cubicBezTo>
                    <a:pt x="0" y="2051"/>
                    <a:pt x="0" y="2051"/>
                    <a:pt x="0" y="2051"/>
                  </a:cubicBezTo>
                  <a:cubicBezTo>
                    <a:pt x="0" y="2065"/>
                    <a:pt x="15" y="2076"/>
                    <a:pt x="34" y="2076"/>
                  </a:cubicBezTo>
                  <a:cubicBezTo>
                    <a:pt x="1635" y="2076"/>
                    <a:pt x="1635" y="2076"/>
                    <a:pt x="1635" y="2076"/>
                  </a:cubicBezTo>
                  <a:cubicBezTo>
                    <a:pt x="1654" y="2076"/>
                    <a:pt x="1669" y="2065"/>
                    <a:pt x="1669" y="2051"/>
                  </a:cubicBezTo>
                  <a:cubicBezTo>
                    <a:pt x="1669" y="275"/>
                    <a:pt x="1669" y="275"/>
                    <a:pt x="1669" y="275"/>
                  </a:cubicBezTo>
                  <a:cubicBezTo>
                    <a:pt x="1669" y="261"/>
                    <a:pt x="1654" y="249"/>
                    <a:pt x="1635" y="24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3" name="Rectangle 265">
              <a:extLst>
                <a:ext uri="{FF2B5EF4-FFF2-40B4-BE49-F238E27FC236}">
                  <a16:creationId xmlns:a16="http://schemas.microsoft.com/office/drawing/2014/main" id="{AAE34C52-12AD-4863-B9AF-C237CB8E4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" y="2977"/>
              <a:ext cx="4397" cy="668"/>
            </a:xfrm>
            <a:prstGeom prst="rect">
              <a:avLst/>
            </a:prstGeom>
            <a:solidFill>
              <a:srgbClr val="504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4" name="Freeform 266">
              <a:extLst>
                <a:ext uri="{FF2B5EF4-FFF2-40B4-BE49-F238E27FC236}">
                  <a16:creationId xmlns:a16="http://schemas.microsoft.com/office/drawing/2014/main" id="{973E9735-694A-4DB3-A496-B86970E624B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3" y="2949"/>
              <a:ext cx="4413" cy="55"/>
            </a:xfrm>
            <a:custGeom>
              <a:avLst/>
              <a:gdLst>
                <a:gd name="T0" fmla="*/ 5400 w 5410"/>
                <a:gd name="T1" fmla="*/ 0 h 102"/>
                <a:gd name="T2" fmla="*/ 10 w 5410"/>
                <a:gd name="T3" fmla="*/ 0 h 102"/>
                <a:gd name="T4" fmla="*/ 0 w 5410"/>
                <a:gd name="T5" fmla="*/ 9 h 102"/>
                <a:gd name="T6" fmla="*/ 0 w 5410"/>
                <a:gd name="T7" fmla="*/ 93 h 102"/>
                <a:gd name="T8" fmla="*/ 10 w 5410"/>
                <a:gd name="T9" fmla="*/ 102 h 102"/>
                <a:gd name="T10" fmla="*/ 5400 w 5410"/>
                <a:gd name="T11" fmla="*/ 102 h 102"/>
                <a:gd name="T12" fmla="*/ 5410 w 5410"/>
                <a:gd name="T13" fmla="*/ 93 h 102"/>
                <a:gd name="T14" fmla="*/ 5410 w 5410"/>
                <a:gd name="T15" fmla="*/ 9 h 102"/>
                <a:gd name="T16" fmla="*/ 5400 w 5410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0" h="102">
                  <a:moveTo>
                    <a:pt x="540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8"/>
                    <a:pt x="5" y="102"/>
                    <a:pt x="10" y="102"/>
                  </a:cubicBezTo>
                  <a:cubicBezTo>
                    <a:pt x="5400" y="102"/>
                    <a:pt x="5400" y="102"/>
                    <a:pt x="5400" y="102"/>
                  </a:cubicBezTo>
                  <a:cubicBezTo>
                    <a:pt x="5405" y="102"/>
                    <a:pt x="5410" y="98"/>
                    <a:pt x="5410" y="93"/>
                  </a:cubicBezTo>
                  <a:cubicBezTo>
                    <a:pt x="5410" y="9"/>
                    <a:pt x="5410" y="9"/>
                    <a:pt x="5410" y="9"/>
                  </a:cubicBezTo>
                  <a:cubicBezTo>
                    <a:pt x="5410" y="4"/>
                    <a:pt x="5405" y="0"/>
                    <a:pt x="54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5" name="Freeform 267">
              <a:extLst>
                <a:ext uri="{FF2B5EF4-FFF2-40B4-BE49-F238E27FC236}">
                  <a16:creationId xmlns:a16="http://schemas.microsoft.com/office/drawing/2014/main" id="{C0D72E76-FCEE-47F9-9943-0D859E93D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0" y="1314"/>
              <a:ext cx="702" cy="1663"/>
            </a:xfrm>
            <a:custGeom>
              <a:avLst/>
              <a:gdLst>
                <a:gd name="T0" fmla="*/ 587 w 860"/>
                <a:gd name="T1" fmla="*/ 0 h 2038"/>
                <a:gd name="T2" fmla="*/ 53 w 860"/>
                <a:gd name="T3" fmla="*/ 508 h 2038"/>
                <a:gd name="T4" fmla="*/ 5 w 860"/>
                <a:gd name="T5" fmla="*/ 1790 h 2038"/>
                <a:gd name="T6" fmla="*/ 245 w 860"/>
                <a:gd name="T7" fmla="*/ 2038 h 2038"/>
                <a:gd name="T8" fmla="*/ 429 w 860"/>
                <a:gd name="T9" fmla="*/ 2038 h 2038"/>
                <a:gd name="T10" fmla="*/ 465 w 860"/>
                <a:gd name="T11" fmla="*/ 2038 h 2038"/>
                <a:gd name="T12" fmla="*/ 517 w 860"/>
                <a:gd name="T13" fmla="*/ 555 h 2038"/>
                <a:gd name="T14" fmla="*/ 860 w 860"/>
                <a:gd name="T15" fmla="*/ 0 h 2038"/>
                <a:gd name="T16" fmla="*/ 600 w 860"/>
                <a:gd name="T17" fmla="*/ 0 h 2038"/>
                <a:gd name="T18" fmla="*/ 587 w 860"/>
                <a:gd name="T1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0" h="2038">
                  <a:moveTo>
                    <a:pt x="587" y="0"/>
                  </a:moveTo>
                  <a:cubicBezTo>
                    <a:pt x="305" y="6"/>
                    <a:pt x="75" y="228"/>
                    <a:pt x="53" y="508"/>
                  </a:cubicBezTo>
                  <a:cubicBezTo>
                    <a:pt x="5" y="1790"/>
                    <a:pt x="5" y="1790"/>
                    <a:pt x="5" y="1790"/>
                  </a:cubicBezTo>
                  <a:cubicBezTo>
                    <a:pt x="0" y="1925"/>
                    <a:pt x="109" y="2038"/>
                    <a:pt x="245" y="2038"/>
                  </a:cubicBezTo>
                  <a:cubicBezTo>
                    <a:pt x="429" y="2038"/>
                    <a:pt x="429" y="2038"/>
                    <a:pt x="429" y="2038"/>
                  </a:cubicBezTo>
                  <a:cubicBezTo>
                    <a:pt x="465" y="2038"/>
                    <a:pt x="465" y="2038"/>
                    <a:pt x="465" y="2038"/>
                  </a:cubicBezTo>
                  <a:cubicBezTo>
                    <a:pt x="517" y="555"/>
                    <a:pt x="517" y="555"/>
                    <a:pt x="517" y="555"/>
                  </a:cubicBezTo>
                  <a:cubicBezTo>
                    <a:pt x="860" y="0"/>
                    <a:pt x="860" y="0"/>
                    <a:pt x="860" y="0"/>
                  </a:cubicBezTo>
                  <a:cubicBezTo>
                    <a:pt x="600" y="0"/>
                    <a:pt x="600" y="0"/>
                    <a:pt x="600" y="0"/>
                  </a:cubicBezTo>
                  <a:cubicBezTo>
                    <a:pt x="595" y="0"/>
                    <a:pt x="591" y="0"/>
                    <a:pt x="5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6" name="Freeform 268">
              <a:extLst>
                <a:ext uri="{FF2B5EF4-FFF2-40B4-BE49-F238E27FC236}">
                  <a16:creationId xmlns:a16="http://schemas.microsoft.com/office/drawing/2014/main" id="{6C34C005-56FB-43B4-95ED-54C8EA31E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4" y="1286"/>
              <a:ext cx="756" cy="1718"/>
            </a:xfrm>
            <a:custGeom>
              <a:avLst/>
              <a:gdLst>
                <a:gd name="T0" fmla="*/ 892 w 926"/>
                <a:gd name="T1" fmla="*/ 0 h 2106"/>
                <a:gd name="T2" fmla="*/ 632 w 926"/>
                <a:gd name="T3" fmla="*/ 0 h 2106"/>
                <a:gd name="T4" fmla="*/ 618 w 926"/>
                <a:gd name="T5" fmla="*/ 0 h 2106"/>
                <a:gd name="T6" fmla="*/ 231 w 926"/>
                <a:gd name="T7" fmla="*/ 161 h 2106"/>
                <a:gd name="T8" fmla="*/ 51 w 926"/>
                <a:gd name="T9" fmla="*/ 540 h 2106"/>
                <a:gd name="T10" fmla="*/ 51 w 926"/>
                <a:gd name="T11" fmla="*/ 541 h 2106"/>
                <a:gd name="T12" fmla="*/ 3 w 926"/>
                <a:gd name="T13" fmla="*/ 1822 h 2106"/>
                <a:gd name="T14" fmla="*/ 80 w 926"/>
                <a:gd name="T15" fmla="*/ 2023 h 2106"/>
                <a:gd name="T16" fmla="*/ 277 w 926"/>
                <a:gd name="T17" fmla="*/ 2106 h 2106"/>
                <a:gd name="T18" fmla="*/ 497 w 926"/>
                <a:gd name="T19" fmla="*/ 2106 h 2106"/>
                <a:gd name="T20" fmla="*/ 531 w 926"/>
                <a:gd name="T21" fmla="*/ 2074 h 2106"/>
                <a:gd name="T22" fmla="*/ 582 w 926"/>
                <a:gd name="T23" fmla="*/ 590 h 2106"/>
                <a:gd name="T24" fmla="*/ 550 w 926"/>
                <a:gd name="T25" fmla="*/ 555 h 2106"/>
                <a:gd name="T26" fmla="*/ 515 w 926"/>
                <a:gd name="T27" fmla="*/ 588 h 2106"/>
                <a:gd name="T28" fmla="*/ 464 w 926"/>
                <a:gd name="T29" fmla="*/ 2038 h 2106"/>
                <a:gd name="T30" fmla="*/ 277 w 926"/>
                <a:gd name="T31" fmla="*/ 2038 h 2106"/>
                <a:gd name="T32" fmla="*/ 129 w 926"/>
                <a:gd name="T33" fmla="*/ 1975 h 2106"/>
                <a:gd name="T34" fmla="*/ 71 w 926"/>
                <a:gd name="T35" fmla="*/ 1825 h 2106"/>
                <a:gd name="T36" fmla="*/ 119 w 926"/>
                <a:gd name="T37" fmla="*/ 544 h 2106"/>
                <a:gd name="T38" fmla="*/ 278 w 926"/>
                <a:gd name="T39" fmla="*/ 210 h 2106"/>
                <a:gd name="T40" fmla="*/ 619 w 926"/>
                <a:gd name="T41" fmla="*/ 68 h 2106"/>
                <a:gd name="T42" fmla="*/ 632 w 926"/>
                <a:gd name="T43" fmla="*/ 68 h 2106"/>
                <a:gd name="T44" fmla="*/ 892 w 926"/>
                <a:gd name="T45" fmla="*/ 68 h 2106"/>
                <a:gd name="T46" fmla="*/ 926 w 926"/>
                <a:gd name="T47" fmla="*/ 34 h 2106"/>
                <a:gd name="T48" fmla="*/ 892 w 926"/>
                <a:gd name="T49" fmla="*/ 0 h 2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26" h="2106">
                  <a:moveTo>
                    <a:pt x="892" y="0"/>
                  </a:moveTo>
                  <a:cubicBezTo>
                    <a:pt x="632" y="0"/>
                    <a:pt x="632" y="0"/>
                    <a:pt x="632" y="0"/>
                  </a:cubicBezTo>
                  <a:cubicBezTo>
                    <a:pt x="627" y="0"/>
                    <a:pt x="623" y="0"/>
                    <a:pt x="618" y="0"/>
                  </a:cubicBezTo>
                  <a:cubicBezTo>
                    <a:pt x="474" y="3"/>
                    <a:pt x="336" y="60"/>
                    <a:pt x="231" y="161"/>
                  </a:cubicBezTo>
                  <a:cubicBezTo>
                    <a:pt x="127" y="261"/>
                    <a:pt x="63" y="395"/>
                    <a:pt x="51" y="540"/>
                  </a:cubicBezTo>
                  <a:cubicBezTo>
                    <a:pt x="51" y="540"/>
                    <a:pt x="51" y="541"/>
                    <a:pt x="51" y="541"/>
                  </a:cubicBezTo>
                  <a:cubicBezTo>
                    <a:pt x="3" y="1822"/>
                    <a:pt x="3" y="1822"/>
                    <a:pt x="3" y="1822"/>
                  </a:cubicBezTo>
                  <a:cubicBezTo>
                    <a:pt x="0" y="1897"/>
                    <a:pt x="28" y="1968"/>
                    <a:pt x="80" y="2023"/>
                  </a:cubicBezTo>
                  <a:cubicBezTo>
                    <a:pt x="132" y="2077"/>
                    <a:pt x="202" y="2106"/>
                    <a:pt x="277" y="2106"/>
                  </a:cubicBezTo>
                  <a:cubicBezTo>
                    <a:pt x="497" y="2106"/>
                    <a:pt x="497" y="2106"/>
                    <a:pt x="497" y="2106"/>
                  </a:cubicBezTo>
                  <a:cubicBezTo>
                    <a:pt x="515" y="2106"/>
                    <a:pt x="530" y="2092"/>
                    <a:pt x="531" y="2074"/>
                  </a:cubicBezTo>
                  <a:cubicBezTo>
                    <a:pt x="582" y="590"/>
                    <a:pt x="582" y="590"/>
                    <a:pt x="582" y="590"/>
                  </a:cubicBezTo>
                  <a:cubicBezTo>
                    <a:pt x="583" y="571"/>
                    <a:pt x="568" y="556"/>
                    <a:pt x="550" y="555"/>
                  </a:cubicBezTo>
                  <a:cubicBezTo>
                    <a:pt x="531" y="554"/>
                    <a:pt x="515" y="569"/>
                    <a:pt x="515" y="588"/>
                  </a:cubicBezTo>
                  <a:cubicBezTo>
                    <a:pt x="464" y="2038"/>
                    <a:pt x="464" y="2038"/>
                    <a:pt x="464" y="2038"/>
                  </a:cubicBezTo>
                  <a:cubicBezTo>
                    <a:pt x="277" y="2038"/>
                    <a:pt x="277" y="2038"/>
                    <a:pt x="277" y="2038"/>
                  </a:cubicBezTo>
                  <a:cubicBezTo>
                    <a:pt x="220" y="2038"/>
                    <a:pt x="168" y="2016"/>
                    <a:pt x="129" y="1975"/>
                  </a:cubicBezTo>
                  <a:cubicBezTo>
                    <a:pt x="89" y="1935"/>
                    <a:pt x="69" y="1881"/>
                    <a:pt x="71" y="1825"/>
                  </a:cubicBezTo>
                  <a:cubicBezTo>
                    <a:pt x="119" y="544"/>
                    <a:pt x="119" y="544"/>
                    <a:pt x="119" y="544"/>
                  </a:cubicBezTo>
                  <a:cubicBezTo>
                    <a:pt x="129" y="417"/>
                    <a:pt x="186" y="298"/>
                    <a:pt x="278" y="210"/>
                  </a:cubicBezTo>
                  <a:cubicBezTo>
                    <a:pt x="371" y="121"/>
                    <a:pt x="492" y="71"/>
                    <a:pt x="619" y="68"/>
                  </a:cubicBezTo>
                  <a:cubicBezTo>
                    <a:pt x="623" y="68"/>
                    <a:pt x="628" y="68"/>
                    <a:pt x="632" y="68"/>
                  </a:cubicBezTo>
                  <a:cubicBezTo>
                    <a:pt x="892" y="68"/>
                    <a:pt x="892" y="68"/>
                    <a:pt x="892" y="68"/>
                  </a:cubicBezTo>
                  <a:cubicBezTo>
                    <a:pt x="910" y="68"/>
                    <a:pt x="926" y="53"/>
                    <a:pt x="926" y="34"/>
                  </a:cubicBezTo>
                  <a:cubicBezTo>
                    <a:pt x="926" y="15"/>
                    <a:pt x="910" y="0"/>
                    <a:pt x="89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7" name="Freeform 269">
              <a:extLst>
                <a:ext uri="{FF2B5EF4-FFF2-40B4-BE49-F238E27FC236}">
                  <a16:creationId xmlns:a16="http://schemas.microsoft.com/office/drawing/2014/main" id="{AA811B71-8306-4A22-9DBC-8975B522F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7" y="2676"/>
              <a:ext cx="411" cy="303"/>
            </a:xfrm>
            <a:custGeom>
              <a:avLst/>
              <a:gdLst>
                <a:gd name="T0" fmla="*/ 0 w 504"/>
                <a:gd name="T1" fmla="*/ 372 h 372"/>
                <a:gd name="T2" fmla="*/ 0 w 504"/>
                <a:gd name="T3" fmla="*/ 372 h 372"/>
                <a:gd name="T4" fmla="*/ 504 w 504"/>
                <a:gd name="T5" fmla="*/ 372 h 372"/>
                <a:gd name="T6" fmla="*/ 504 w 504"/>
                <a:gd name="T7" fmla="*/ 0 h 372"/>
                <a:gd name="T8" fmla="*/ 372 w 504"/>
                <a:gd name="T9" fmla="*/ 0 h 372"/>
                <a:gd name="T10" fmla="*/ 0 w 504"/>
                <a:gd name="T11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4" h="372">
                  <a:moveTo>
                    <a:pt x="0" y="372"/>
                  </a:moveTo>
                  <a:cubicBezTo>
                    <a:pt x="0" y="372"/>
                    <a:pt x="0" y="372"/>
                    <a:pt x="0" y="372"/>
                  </a:cubicBezTo>
                  <a:cubicBezTo>
                    <a:pt x="504" y="372"/>
                    <a:pt x="504" y="372"/>
                    <a:pt x="504" y="372"/>
                  </a:cubicBezTo>
                  <a:cubicBezTo>
                    <a:pt x="504" y="0"/>
                    <a:pt x="504" y="0"/>
                    <a:pt x="504" y="0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167" y="0"/>
                    <a:pt x="0" y="167"/>
                    <a:pt x="0" y="3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8" name="Freeform 270">
              <a:extLst>
                <a:ext uri="{FF2B5EF4-FFF2-40B4-BE49-F238E27FC236}">
                  <a16:creationId xmlns:a16="http://schemas.microsoft.com/office/drawing/2014/main" id="{7CE8AB0F-2055-4422-81AE-93CE49AE26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9" y="2648"/>
              <a:ext cx="467" cy="359"/>
            </a:xfrm>
            <a:custGeom>
              <a:avLst/>
              <a:gdLst>
                <a:gd name="T0" fmla="*/ 538 w 572"/>
                <a:gd name="T1" fmla="*/ 0 h 440"/>
                <a:gd name="T2" fmla="*/ 407 w 572"/>
                <a:gd name="T3" fmla="*/ 0 h 440"/>
                <a:gd name="T4" fmla="*/ 0 w 572"/>
                <a:gd name="T5" fmla="*/ 406 h 440"/>
                <a:gd name="T6" fmla="*/ 34 w 572"/>
                <a:gd name="T7" fmla="*/ 440 h 440"/>
                <a:gd name="T8" fmla="*/ 538 w 572"/>
                <a:gd name="T9" fmla="*/ 440 h 440"/>
                <a:gd name="T10" fmla="*/ 572 w 572"/>
                <a:gd name="T11" fmla="*/ 406 h 440"/>
                <a:gd name="T12" fmla="*/ 572 w 572"/>
                <a:gd name="T13" fmla="*/ 34 h 440"/>
                <a:gd name="T14" fmla="*/ 538 w 572"/>
                <a:gd name="T15" fmla="*/ 0 h 440"/>
                <a:gd name="T16" fmla="*/ 504 w 572"/>
                <a:gd name="T17" fmla="*/ 372 h 440"/>
                <a:gd name="T18" fmla="*/ 70 w 572"/>
                <a:gd name="T19" fmla="*/ 372 h 440"/>
                <a:gd name="T20" fmla="*/ 407 w 572"/>
                <a:gd name="T21" fmla="*/ 68 h 440"/>
                <a:gd name="T22" fmla="*/ 504 w 572"/>
                <a:gd name="T23" fmla="*/ 68 h 440"/>
                <a:gd name="T24" fmla="*/ 504 w 572"/>
                <a:gd name="T25" fmla="*/ 37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2" h="440">
                  <a:moveTo>
                    <a:pt x="538" y="0"/>
                  </a:moveTo>
                  <a:cubicBezTo>
                    <a:pt x="407" y="0"/>
                    <a:pt x="407" y="0"/>
                    <a:pt x="407" y="0"/>
                  </a:cubicBezTo>
                  <a:cubicBezTo>
                    <a:pt x="183" y="0"/>
                    <a:pt x="0" y="182"/>
                    <a:pt x="0" y="406"/>
                  </a:cubicBezTo>
                  <a:cubicBezTo>
                    <a:pt x="0" y="425"/>
                    <a:pt x="16" y="440"/>
                    <a:pt x="34" y="440"/>
                  </a:cubicBezTo>
                  <a:cubicBezTo>
                    <a:pt x="538" y="440"/>
                    <a:pt x="538" y="440"/>
                    <a:pt x="538" y="440"/>
                  </a:cubicBezTo>
                  <a:cubicBezTo>
                    <a:pt x="557" y="440"/>
                    <a:pt x="572" y="425"/>
                    <a:pt x="572" y="406"/>
                  </a:cubicBezTo>
                  <a:cubicBezTo>
                    <a:pt x="572" y="34"/>
                    <a:pt x="572" y="34"/>
                    <a:pt x="572" y="34"/>
                  </a:cubicBezTo>
                  <a:cubicBezTo>
                    <a:pt x="572" y="15"/>
                    <a:pt x="557" y="0"/>
                    <a:pt x="538" y="0"/>
                  </a:cubicBezTo>
                  <a:close/>
                  <a:moveTo>
                    <a:pt x="504" y="372"/>
                  </a:moveTo>
                  <a:cubicBezTo>
                    <a:pt x="70" y="372"/>
                    <a:pt x="70" y="372"/>
                    <a:pt x="70" y="372"/>
                  </a:cubicBezTo>
                  <a:cubicBezTo>
                    <a:pt x="87" y="202"/>
                    <a:pt x="232" y="68"/>
                    <a:pt x="407" y="68"/>
                  </a:cubicBezTo>
                  <a:cubicBezTo>
                    <a:pt x="504" y="68"/>
                    <a:pt x="504" y="68"/>
                    <a:pt x="504" y="68"/>
                  </a:cubicBezTo>
                  <a:lnTo>
                    <a:pt x="504" y="3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9" name="Freeform 271">
              <a:extLst>
                <a:ext uri="{FF2B5EF4-FFF2-40B4-BE49-F238E27FC236}">
                  <a16:creationId xmlns:a16="http://schemas.microsoft.com/office/drawing/2014/main" id="{64F32BAC-DC8C-4E5A-ABE2-190109832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" y="2583"/>
              <a:ext cx="624" cy="394"/>
            </a:xfrm>
            <a:custGeom>
              <a:avLst/>
              <a:gdLst>
                <a:gd name="T0" fmla="*/ 0 w 624"/>
                <a:gd name="T1" fmla="*/ 0 h 394"/>
                <a:gd name="T2" fmla="*/ 0 w 624"/>
                <a:gd name="T3" fmla="*/ 394 h 394"/>
                <a:gd name="T4" fmla="*/ 624 w 624"/>
                <a:gd name="T5" fmla="*/ 394 h 394"/>
                <a:gd name="T6" fmla="*/ 304 w 624"/>
                <a:gd name="T7" fmla="*/ 2 h 394"/>
                <a:gd name="T8" fmla="*/ 0 w 6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4" h="394">
                  <a:moveTo>
                    <a:pt x="0" y="0"/>
                  </a:moveTo>
                  <a:lnTo>
                    <a:pt x="0" y="394"/>
                  </a:lnTo>
                  <a:lnTo>
                    <a:pt x="624" y="394"/>
                  </a:lnTo>
                  <a:lnTo>
                    <a:pt x="30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D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0" name="Freeform 272">
              <a:extLst>
                <a:ext uri="{FF2B5EF4-FFF2-40B4-BE49-F238E27FC236}">
                  <a16:creationId xmlns:a16="http://schemas.microsoft.com/office/drawing/2014/main" id="{6EC4F427-3EDC-459B-A413-8A317D391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" y="2556"/>
              <a:ext cx="680" cy="448"/>
            </a:xfrm>
            <a:custGeom>
              <a:avLst/>
              <a:gdLst>
                <a:gd name="T0" fmla="*/ 799 w 833"/>
                <a:gd name="T1" fmla="*/ 482 h 550"/>
                <a:gd name="T2" fmla="*/ 68 w 833"/>
                <a:gd name="T3" fmla="*/ 482 h 550"/>
                <a:gd name="T4" fmla="*/ 68 w 833"/>
                <a:gd name="T5" fmla="*/ 68 h 550"/>
                <a:gd name="T6" fmla="*/ 405 w 833"/>
                <a:gd name="T7" fmla="*/ 70 h 550"/>
                <a:gd name="T8" fmla="*/ 406 w 833"/>
                <a:gd name="T9" fmla="*/ 70 h 550"/>
                <a:gd name="T10" fmla="*/ 440 w 833"/>
                <a:gd name="T11" fmla="*/ 36 h 550"/>
                <a:gd name="T12" fmla="*/ 406 w 833"/>
                <a:gd name="T13" fmla="*/ 2 h 550"/>
                <a:gd name="T14" fmla="*/ 34 w 833"/>
                <a:gd name="T15" fmla="*/ 0 h 550"/>
                <a:gd name="T16" fmla="*/ 10 w 833"/>
                <a:gd name="T17" fmla="*/ 9 h 550"/>
                <a:gd name="T18" fmla="*/ 0 w 833"/>
                <a:gd name="T19" fmla="*/ 34 h 550"/>
                <a:gd name="T20" fmla="*/ 0 w 833"/>
                <a:gd name="T21" fmla="*/ 516 h 550"/>
                <a:gd name="T22" fmla="*/ 34 w 833"/>
                <a:gd name="T23" fmla="*/ 550 h 550"/>
                <a:gd name="T24" fmla="*/ 799 w 833"/>
                <a:gd name="T25" fmla="*/ 550 h 550"/>
                <a:gd name="T26" fmla="*/ 833 w 833"/>
                <a:gd name="T27" fmla="*/ 516 h 550"/>
                <a:gd name="T28" fmla="*/ 799 w 833"/>
                <a:gd name="T29" fmla="*/ 482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3" h="550">
                  <a:moveTo>
                    <a:pt x="799" y="482"/>
                  </a:moveTo>
                  <a:cubicBezTo>
                    <a:pt x="68" y="482"/>
                    <a:pt x="68" y="482"/>
                    <a:pt x="68" y="482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405" y="70"/>
                    <a:pt x="405" y="70"/>
                    <a:pt x="405" y="70"/>
                  </a:cubicBezTo>
                  <a:cubicBezTo>
                    <a:pt x="406" y="70"/>
                    <a:pt x="406" y="70"/>
                    <a:pt x="406" y="70"/>
                  </a:cubicBezTo>
                  <a:cubicBezTo>
                    <a:pt x="424" y="70"/>
                    <a:pt x="440" y="55"/>
                    <a:pt x="440" y="36"/>
                  </a:cubicBezTo>
                  <a:cubicBezTo>
                    <a:pt x="440" y="17"/>
                    <a:pt x="425" y="2"/>
                    <a:pt x="406" y="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5" y="0"/>
                    <a:pt x="16" y="3"/>
                    <a:pt x="10" y="9"/>
                  </a:cubicBezTo>
                  <a:cubicBezTo>
                    <a:pt x="3" y="16"/>
                    <a:pt x="0" y="25"/>
                    <a:pt x="0" y="34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0" y="535"/>
                    <a:pt x="15" y="550"/>
                    <a:pt x="34" y="550"/>
                  </a:cubicBezTo>
                  <a:cubicBezTo>
                    <a:pt x="799" y="550"/>
                    <a:pt x="799" y="550"/>
                    <a:pt x="799" y="550"/>
                  </a:cubicBezTo>
                  <a:cubicBezTo>
                    <a:pt x="818" y="550"/>
                    <a:pt x="833" y="535"/>
                    <a:pt x="833" y="516"/>
                  </a:cubicBezTo>
                  <a:cubicBezTo>
                    <a:pt x="833" y="498"/>
                    <a:pt x="818" y="482"/>
                    <a:pt x="799" y="4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1" name="Freeform 273">
              <a:extLst>
                <a:ext uri="{FF2B5EF4-FFF2-40B4-BE49-F238E27FC236}">
                  <a16:creationId xmlns:a16="http://schemas.microsoft.com/office/drawing/2014/main" id="{2D923C82-FECA-4629-A31F-7D4208DB0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" y="2676"/>
              <a:ext cx="411" cy="303"/>
            </a:xfrm>
            <a:custGeom>
              <a:avLst/>
              <a:gdLst>
                <a:gd name="T0" fmla="*/ 131 w 504"/>
                <a:gd name="T1" fmla="*/ 0 h 372"/>
                <a:gd name="T2" fmla="*/ 0 w 504"/>
                <a:gd name="T3" fmla="*/ 0 h 372"/>
                <a:gd name="T4" fmla="*/ 0 w 504"/>
                <a:gd name="T5" fmla="*/ 372 h 372"/>
                <a:gd name="T6" fmla="*/ 504 w 504"/>
                <a:gd name="T7" fmla="*/ 372 h 372"/>
                <a:gd name="T8" fmla="*/ 504 w 504"/>
                <a:gd name="T9" fmla="*/ 372 h 372"/>
                <a:gd name="T10" fmla="*/ 131 w 504"/>
                <a:gd name="T11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4" h="372">
                  <a:moveTo>
                    <a:pt x="1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72"/>
                    <a:pt x="0" y="372"/>
                    <a:pt x="0" y="372"/>
                  </a:cubicBezTo>
                  <a:cubicBezTo>
                    <a:pt x="504" y="372"/>
                    <a:pt x="504" y="372"/>
                    <a:pt x="504" y="372"/>
                  </a:cubicBezTo>
                  <a:cubicBezTo>
                    <a:pt x="504" y="372"/>
                    <a:pt x="504" y="372"/>
                    <a:pt x="504" y="372"/>
                  </a:cubicBezTo>
                  <a:cubicBezTo>
                    <a:pt x="504" y="167"/>
                    <a:pt x="337" y="0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2" name="Freeform 274">
              <a:extLst>
                <a:ext uri="{FF2B5EF4-FFF2-40B4-BE49-F238E27FC236}">
                  <a16:creationId xmlns:a16="http://schemas.microsoft.com/office/drawing/2014/main" id="{FE95A86B-2C13-4757-A59B-3DB9E648B5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3" y="2648"/>
              <a:ext cx="466" cy="359"/>
            </a:xfrm>
            <a:custGeom>
              <a:avLst/>
              <a:gdLst>
                <a:gd name="T0" fmla="*/ 165 w 572"/>
                <a:gd name="T1" fmla="*/ 0 h 440"/>
                <a:gd name="T2" fmla="*/ 34 w 572"/>
                <a:gd name="T3" fmla="*/ 0 h 440"/>
                <a:gd name="T4" fmla="*/ 0 w 572"/>
                <a:gd name="T5" fmla="*/ 34 h 440"/>
                <a:gd name="T6" fmla="*/ 0 w 572"/>
                <a:gd name="T7" fmla="*/ 406 h 440"/>
                <a:gd name="T8" fmla="*/ 34 w 572"/>
                <a:gd name="T9" fmla="*/ 440 h 440"/>
                <a:gd name="T10" fmla="*/ 538 w 572"/>
                <a:gd name="T11" fmla="*/ 440 h 440"/>
                <a:gd name="T12" fmla="*/ 572 w 572"/>
                <a:gd name="T13" fmla="*/ 406 h 440"/>
                <a:gd name="T14" fmla="*/ 165 w 572"/>
                <a:gd name="T15" fmla="*/ 0 h 440"/>
                <a:gd name="T16" fmla="*/ 68 w 572"/>
                <a:gd name="T17" fmla="*/ 372 h 440"/>
                <a:gd name="T18" fmla="*/ 68 w 572"/>
                <a:gd name="T19" fmla="*/ 68 h 440"/>
                <a:gd name="T20" fmla="*/ 165 w 572"/>
                <a:gd name="T21" fmla="*/ 68 h 440"/>
                <a:gd name="T22" fmla="*/ 502 w 572"/>
                <a:gd name="T23" fmla="*/ 372 h 440"/>
                <a:gd name="T24" fmla="*/ 68 w 572"/>
                <a:gd name="T25" fmla="*/ 37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2" h="440">
                  <a:moveTo>
                    <a:pt x="165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0" y="425"/>
                    <a:pt x="15" y="440"/>
                    <a:pt x="34" y="440"/>
                  </a:cubicBezTo>
                  <a:cubicBezTo>
                    <a:pt x="538" y="440"/>
                    <a:pt x="538" y="440"/>
                    <a:pt x="538" y="440"/>
                  </a:cubicBezTo>
                  <a:cubicBezTo>
                    <a:pt x="556" y="440"/>
                    <a:pt x="572" y="425"/>
                    <a:pt x="572" y="406"/>
                  </a:cubicBezTo>
                  <a:cubicBezTo>
                    <a:pt x="572" y="182"/>
                    <a:pt x="389" y="0"/>
                    <a:pt x="165" y="0"/>
                  </a:cubicBezTo>
                  <a:close/>
                  <a:moveTo>
                    <a:pt x="68" y="372"/>
                  </a:moveTo>
                  <a:cubicBezTo>
                    <a:pt x="68" y="68"/>
                    <a:pt x="68" y="68"/>
                    <a:pt x="68" y="68"/>
                  </a:cubicBezTo>
                  <a:cubicBezTo>
                    <a:pt x="165" y="68"/>
                    <a:pt x="165" y="68"/>
                    <a:pt x="165" y="68"/>
                  </a:cubicBezTo>
                  <a:cubicBezTo>
                    <a:pt x="340" y="68"/>
                    <a:pt x="485" y="202"/>
                    <a:pt x="502" y="372"/>
                  </a:cubicBezTo>
                  <a:lnTo>
                    <a:pt x="68" y="3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3" name="Freeform 275">
              <a:extLst>
                <a:ext uri="{FF2B5EF4-FFF2-40B4-BE49-F238E27FC236}">
                  <a16:creationId xmlns:a16="http://schemas.microsoft.com/office/drawing/2014/main" id="{AF4C00A4-2531-44F6-A2DC-F987DC31D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5" y="2583"/>
              <a:ext cx="550" cy="394"/>
            </a:xfrm>
            <a:custGeom>
              <a:avLst/>
              <a:gdLst>
                <a:gd name="T0" fmla="*/ 0 w 550"/>
                <a:gd name="T1" fmla="*/ 394 h 394"/>
                <a:gd name="T2" fmla="*/ 550 w 550"/>
                <a:gd name="T3" fmla="*/ 394 h 394"/>
                <a:gd name="T4" fmla="*/ 550 w 550"/>
                <a:gd name="T5" fmla="*/ 0 h 394"/>
                <a:gd name="T6" fmla="*/ 5 w 550"/>
                <a:gd name="T7" fmla="*/ 2 h 394"/>
                <a:gd name="T8" fmla="*/ 0 w 55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394">
                  <a:moveTo>
                    <a:pt x="0" y="394"/>
                  </a:moveTo>
                  <a:lnTo>
                    <a:pt x="550" y="394"/>
                  </a:lnTo>
                  <a:lnTo>
                    <a:pt x="550" y="0"/>
                  </a:lnTo>
                  <a:lnTo>
                    <a:pt x="5" y="2"/>
                  </a:lnTo>
                  <a:lnTo>
                    <a:pt x="0" y="3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4" name="Freeform 276">
              <a:extLst>
                <a:ext uri="{FF2B5EF4-FFF2-40B4-BE49-F238E27FC236}">
                  <a16:creationId xmlns:a16="http://schemas.microsoft.com/office/drawing/2014/main" id="{F7EDD398-4F6D-44DA-B0BE-6F023551A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7" y="2556"/>
              <a:ext cx="606" cy="448"/>
            </a:xfrm>
            <a:custGeom>
              <a:avLst/>
              <a:gdLst>
                <a:gd name="T0" fmla="*/ 709 w 743"/>
                <a:gd name="T1" fmla="*/ 0 h 550"/>
                <a:gd name="T2" fmla="*/ 709 w 743"/>
                <a:gd name="T3" fmla="*/ 0 h 550"/>
                <a:gd name="T4" fmla="*/ 40 w 743"/>
                <a:gd name="T5" fmla="*/ 2 h 550"/>
                <a:gd name="T6" fmla="*/ 6 w 743"/>
                <a:gd name="T7" fmla="*/ 36 h 550"/>
                <a:gd name="T8" fmla="*/ 40 w 743"/>
                <a:gd name="T9" fmla="*/ 70 h 550"/>
                <a:gd name="T10" fmla="*/ 40 w 743"/>
                <a:gd name="T11" fmla="*/ 70 h 550"/>
                <a:gd name="T12" fmla="*/ 675 w 743"/>
                <a:gd name="T13" fmla="*/ 68 h 550"/>
                <a:gd name="T14" fmla="*/ 675 w 743"/>
                <a:gd name="T15" fmla="*/ 482 h 550"/>
                <a:gd name="T16" fmla="*/ 34 w 743"/>
                <a:gd name="T17" fmla="*/ 482 h 550"/>
                <a:gd name="T18" fmla="*/ 0 w 743"/>
                <a:gd name="T19" fmla="*/ 516 h 550"/>
                <a:gd name="T20" fmla="*/ 34 w 743"/>
                <a:gd name="T21" fmla="*/ 550 h 550"/>
                <a:gd name="T22" fmla="*/ 709 w 743"/>
                <a:gd name="T23" fmla="*/ 550 h 550"/>
                <a:gd name="T24" fmla="*/ 743 w 743"/>
                <a:gd name="T25" fmla="*/ 516 h 550"/>
                <a:gd name="T26" fmla="*/ 743 w 743"/>
                <a:gd name="T27" fmla="*/ 34 h 550"/>
                <a:gd name="T28" fmla="*/ 733 w 743"/>
                <a:gd name="T29" fmla="*/ 10 h 550"/>
                <a:gd name="T30" fmla="*/ 709 w 743"/>
                <a:gd name="T3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550">
                  <a:moveTo>
                    <a:pt x="709" y="0"/>
                  </a:moveTo>
                  <a:cubicBezTo>
                    <a:pt x="709" y="0"/>
                    <a:pt x="709" y="0"/>
                    <a:pt x="709" y="0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21" y="2"/>
                    <a:pt x="6" y="17"/>
                    <a:pt x="6" y="36"/>
                  </a:cubicBezTo>
                  <a:cubicBezTo>
                    <a:pt x="6" y="55"/>
                    <a:pt x="21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675" y="68"/>
                    <a:pt x="675" y="68"/>
                    <a:pt x="675" y="68"/>
                  </a:cubicBezTo>
                  <a:cubicBezTo>
                    <a:pt x="675" y="482"/>
                    <a:pt x="675" y="482"/>
                    <a:pt x="675" y="482"/>
                  </a:cubicBezTo>
                  <a:cubicBezTo>
                    <a:pt x="34" y="482"/>
                    <a:pt x="34" y="482"/>
                    <a:pt x="34" y="482"/>
                  </a:cubicBezTo>
                  <a:cubicBezTo>
                    <a:pt x="15" y="482"/>
                    <a:pt x="0" y="498"/>
                    <a:pt x="0" y="516"/>
                  </a:cubicBezTo>
                  <a:cubicBezTo>
                    <a:pt x="0" y="535"/>
                    <a:pt x="15" y="550"/>
                    <a:pt x="34" y="550"/>
                  </a:cubicBezTo>
                  <a:cubicBezTo>
                    <a:pt x="709" y="550"/>
                    <a:pt x="709" y="550"/>
                    <a:pt x="709" y="550"/>
                  </a:cubicBezTo>
                  <a:cubicBezTo>
                    <a:pt x="727" y="550"/>
                    <a:pt x="743" y="535"/>
                    <a:pt x="743" y="516"/>
                  </a:cubicBezTo>
                  <a:cubicBezTo>
                    <a:pt x="743" y="34"/>
                    <a:pt x="743" y="34"/>
                    <a:pt x="743" y="34"/>
                  </a:cubicBezTo>
                  <a:cubicBezTo>
                    <a:pt x="743" y="25"/>
                    <a:pt x="739" y="16"/>
                    <a:pt x="733" y="10"/>
                  </a:cubicBezTo>
                  <a:cubicBezTo>
                    <a:pt x="726" y="3"/>
                    <a:pt x="718" y="0"/>
                    <a:pt x="70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5" name="Freeform 277">
              <a:extLst>
                <a:ext uri="{FF2B5EF4-FFF2-40B4-BE49-F238E27FC236}">
                  <a16:creationId xmlns:a16="http://schemas.microsoft.com/office/drawing/2014/main" id="{94FF333B-B8D2-4559-8782-729A36A8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3" y="28"/>
              <a:ext cx="814" cy="1603"/>
            </a:xfrm>
            <a:custGeom>
              <a:avLst/>
              <a:gdLst>
                <a:gd name="T0" fmla="*/ 499 w 998"/>
                <a:gd name="T1" fmla="*/ 0 h 1966"/>
                <a:gd name="T2" fmla="*/ 499 w 998"/>
                <a:gd name="T3" fmla="*/ 0 h 1966"/>
                <a:gd name="T4" fmla="*/ 0 w 998"/>
                <a:gd name="T5" fmla="*/ 499 h 1966"/>
                <a:gd name="T6" fmla="*/ 0 w 998"/>
                <a:gd name="T7" fmla="*/ 1244 h 1966"/>
                <a:gd name="T8" fmla="*/ 722 w 998"/>
                <a:gd name="T9" fmla="*/ 1966 h 1966"/>
                <a:gd name="T10" fmla="*/ 722 w 998"/>
                <a:gd name="T11" fmla="*/ 1966 h 1966"/>
                <a:gd name="T12" fmla="*/ 998 w 998"/>
                <a:gd name="T13" fmla="*/ 1691 h 1966"/>
                <a:gd name="T14" fmla="*/ 998 w 998"/>
                <a:gd name="T15" fmla="*/ 499 h 1966"/>
                <a:gd name="T16" fmla="*/ 499 w 998"/>
                <a:gd name="T17" fmla="*/ 0 h 1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8" h="1966">
                  <a:moveTo>
                    <a:pt x="499" y="0"/>
                  </a:moveTo>
                  <a:cubicBezTo>
                    <a:pt x="499" y="0"/>
                    <a:pt x="499" y="0"/>
                    <a:pt x="499" y="0"/>
                  </a:cubicBezTo>
                  <a:cubicBezTo>
                    <a:pt x="223" y="0"/>
                    <a:pt x="0" y="224"/>
                    <a:pt x="0" y="499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0" y="1643"/>
                    <a:pt x="323" y="1966"/>
                    <a:pt x="722" y="1966"/>
                  </a:cubicBezTo>
                  <a:cubicBezTo>
                    <a:pt x="722" y="1966"/>
                    <a:pt x="722" y="1966"/>
                    <a:pt x="722" y="1966"/>
                  </a:cubicBezTo>
                  <a:cubicBezTo>
                    <a:pt x="874" y="1966"/>
                    <a:pt x="998" y="1843"/>
                    <a:pt x="998" y="1691"/>
                  </a:cubicBezTo>
                  <a:cubicBezTo>
                    <a:pt x="998" y="499"/>
                    <a:pt x="998" y="499"/>
                    <a:pt x="998" y="499"/>
                  </a:cubicBezTo>
                  <a:cubicBezTo>
                    <a:pt x="998" y="224"/>
                    <a:pt x="774" y="0"/>
                    <a:pt x="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6" name="Freeform 278">
              <a:extLst>
                <a:ext uri="{FF2B5EF4-FFF2-40B4-BE49-F238E27FC236}">
                  <a16:creationId xmlns:a16="http://schemas.microsoft.com/office/drawing/2014/main" id="{99883811-4DCC-4426-9C97-A6B7CF32E9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5" y="0"/>
              <a:ext cx="869" cy="1659"/>
            </a:xfrm>
            <a:custGeom>
              <a:avLst/>
              <a:gdLst>
                <a:gd name="T0" fmla="*/ 533 w 1066"/>
                <a:gd name="T1" fmla="*/ 0 h 2034"/>
                <a:gd name="T2" fmla="*/ 0 w 1066"/>
                <a:gd name="T3" fmla="*/ 533 h 2034"/>
                <a:gd name="T4" fmla="*/ 0 w 1066"/>
                <a:gd name="T5" fmla="*/ 1278 h 2034"/>
                <a:gd name="T6" fmla="*/ 756 w 1066"/>
                <a:gd name="T7" fmla="*/ 2034 h 2034"/>
                <a:gd name="T8" fmla="*/ 1066 w 1066"/>
                <a:gd name="T9" fmla="*/ 1725 h 2034"/>
                <a:gd name="T10" fmla="*/ 1066 w 1066"/>
                <a:gd name="T11" fmla="*/ 533 h 2034"/>
                <a:gd name="T12" fmla="*/ 533 w 1066"/>
                <a:gd name="T13" fmla="*/ 0 h 2034"/>
                <a:gd name="T14" fmla="*/ 998 w 1066"/>
                <a:gd name="T15" fmla="*/ 1725 h 2034"/>
                <a:gd name="T16" fmla="*/ 756 w 1066"/>
                <a:gd name="T17" fmla="*/ 1966 h 2034"/>
                <a:gd name="T18" fmla="*/ 756 w 1066"/>
                <a:gd name="T19" fmla="*/ 1966 h 2034"/>
                <a:gd name="T20" fmla="*/ 68 w 1066"/>
                <a:gd name="T21" fmla="*/ 1278 h 2034"/>
                <a:gd name="T22" fmla="*/ 68 w 1066"/>
                <a:gd name="T23" fmla="*/ 533 h 2034"/>
                <a:gd name="T24" fmla="*/ 533 w 1066"/>
                <a:gd name="T25" fmla="*/ 68 h 2034"/>
                <a:gd name="T26" fmla="*/ 998 w 1066"/>
                <a:gd name="T27" fmla="*/ 533 h 2034"/>
                <a:gd name="T28" fmla="*/ 998 w 1066"/>
                <a:gd name="T29" fmla="*/ 1725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6" h="2034">
                  <a:moveTo>
                    <a:pt x="533" y="0"/>
                  </a:moveTo>
                  <a:cubicBezTo>
                    <a:pt x="239" y="0"/>
                    <a:pt x="0" y="239"/>
                    <a:pt x="0" y="533"/>
                  </a:cubicBezTo>
                  <a:cubicBezTo>
                    <a:pt x="0" y="1278"/>
                    <a:pt x="0" y="1278"/>
                    <a:pt x="0" y="1278"/>
                  </a:cubicBezTo>
                  <a:cubicBezTo>
                    <a:pt x="0" y="1695"/>
                    <a:pt x="339" y="2034"/>
                    <a:pt x="756" y="2034"/>
                  </a:cubicBezTo>
                  <a:cubicBezTo>
                    <a:pt x="927" y="2034"/>
                    <a:pt x="1066" y="1895"/>
                    <a:pt x="1066" y="1725"/>
                  </a:cubicBezTo>
                  <a:cubicBezTo>
                    <a:pt x="1066" y="533"/>
                    <a:pt x="1066" y="533"/>
                    <a:pt x="1066" y="533"/>
                  </a:cubicBezTo>
                  <a:cubicBezTo>
                    <a:pt x="1066" y="239"/>
                    <a:pt x="826" y="0"/>
                    <a:pt x="533" y="0"/>
                  </a:cubicBezTo>
                  <a:close/>
                  <a:moveTo>
                    <a:pt x="998" y="1725"/>
                  </a:moveTo>
                  <a:cubicBezTo>
                    <a:pt x="998" y="1858"/>
                    <a:pt x="889" y="1966"/>
                    <a:pt x="756" y="1966"/>
                  </a:cubicBezTo>
                  <a:cubicBezTo>
                    <a:pt x="756" y="1966"/>
                    <a:pt x="756" y="1966"/>
                    <a:pt x="756" y="1966"/>
                  </a:cubicBezTo>
                  <a:cubicBezTo>
                    <a:pt x="376" y="1966"/>
                    <a:pt x="68" y="1657"/>
                    <a:pt x="68" y="1278"/>
                  </a:cubicBezTo>
                  <a:cubicBezTo>
                    <a:pt x="68" y="533"/>
                    <a:pt x="68" y="533"/>
                    <a:pt x="68" y="533"/>
                  </a:cubicBezTo>
                  <a:cubicBezTo>
                    <a:pt x="68" y="277"/>
                    <a:pt x="276" y="68"/>
                    <a:pt x="533" y="68"/>
                  </a:cubicBezTo>
                  <a:cubicBezTo>
                    <a:pt x="789" y="68"/>
                    <a:pt x="998" y="277"/>
                    <a:pt x="998" y="533"/>
                  </a:cubicBezTo>
                  <a:lnTo>
                    <a:pt x="998" y="172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7" name="Freeform 279">
              <a:extLst>
                <a:ext uri="{FF2B5EF4-FFF2-40B4-BE49-F238E27FC236}">
                  <a16:creationId xmlns:a16="http://schemas.microsoft.com/office/drawing/2014/main" id="{CDE3B69A-D21C-4DEC-8BF1-517FAC4FB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9" y="612"/>
              <a:ext cx="169" cy="411"/>
            </a:xfrm>
            <a:custGeom>
              <a:avLst/>
              <a:gdLst>
                <a:gd name="T0" fmla="*/ 173 w 207"/>
                <a:gd name="T1" fmla="*/ 0 h 504"/>
                <a:gd name="T2" fmla="*/ 139 w 207"/>
                <a:gd name="T3" fmla="*/ 34 h 504"/>
                <a:gd name="T4" fmla="*/ 139 w 207"/>
                <a:gd name="T5" fmla="*/ 381 h 504"/>
                <a:gd name="T6" fmla="*/ 84 w 207"/>
                <a:gd name="T7" fmla="*/ 436 h 504"/>
                <a:gd name="T8" fmla="*/ 34 w 207"/>
                <a:gd name="T9" fmla="*/ 436 h 504"/>
                <a:gd name="T10" fmla="*/ 0 w 207"/>
                <a:gd name="T11" fmla="*/ 470 h 504"/>
                <a:gd name="T12" fmla="*/ 34 w 207"/>
                <a:gd name="T13" fmla="*/ 504 h 504"/>
                <a:gd name="T14" fmla="*/ 84 w 207"/>
                <a:gd name="T15" fmla="*/ 504 h 504"/>
                <a:gd name="T16" fmla="*/ 207 w 207"/>
                <a:gd name="T17" fmla="*/ 381 h 504"/>
                <a:gd name="T18" fmla="*/ 207 w 207"/>
                <a:gd name="T19" fmla="*/ 34 h 504"/>
                <a:gd name="T20" fmla="*/ 173 w 207"/>
                <a:gd name="T21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7" h="504">
                  <a:moveTo>
                    <a:pt x="173" y="0"/>
                  </a:moveTo>
                  <a:cubicBezTo>
                    <a:pt x="154" y="0"/>
                    <a:pt x="139" y="16"/>
                    <a:pt x="139" y="34"/>
                  </a:cubicBezTo>
                  <a:cubicBezTo>
                    <a:pt x="139" y="381"/>
                    <a:pt x="139" y="381"/>
                    <a:pt x="139" y="381"/>
                  </a:cubicBezTo>
                  <a:cubicBezTo>
                    <a:pt x="139" y="411"/>
                    <a:pt x="114" y="436"/>
                    <a:pt x="84" y="436"/>
                  </a:cubicBezTo>
                  <a:cubicBezTo>
                    <a:pt x="34" y="436"/>
                    <a:pt x="34" y="436"/>
                    <a:pt x="34" y="436"/>
                  </a:cubicBezTo>
                  <a:cubicBezTo>
                    <a:pt x="15" y="436"/>
                    <a:pt x="0" y="451"/>
                    <a:pt x="0" y="470"/>
                  </a:cubicBezTo>
                  <a:cubicBezTo>
                    <a:pt x="0" y="488"/>
                    <a:pt x="15" y="504"/>
                    <a:pt x="34" y="504"/>
                  </a:cubicBezTo>
                  <a:cubicBezTo>
                    <a:pt x="84" y="504"/>
                    <a:pt x="84" y="504"/>
                    <a:pt x="84" y="504"/>
                  </a:cubicBezTo>
                  <a:cubicBezTo>
                    <a:pt x="152" y="504"/>
                    <a:pt x="207" y="449"/>
                    <a:pt x="207" y="381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7" y="16"/>
                    <a:pt x="191" y="0"/>
                    <a:pt x="17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8" name="Freeform 280">
              <a:extLst>
                <a:ext uri="{FF2B5EF4-FFF2-40B4-BE49-F238E27FC236}">
                  <a16:creationId xmlns:a16="http://schemas.microsoft.com/office/drawing/2014/main" id="{CA496729-4559-4EE4-BBE7-62CC545E7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3" y="584"/>
              <a:ext cx="814" cy="1047"/>
            </a:xfrm>
            <a:custGeom>
              <a:avLst/>
              <a:gdLst>
                <a:gd name="T0" fmla="*/ 753 w 998"/>
                <a:gd name="T1" fmla="*/ 646 h 1284"/>
                <a:gd name="T2" fmla="*/ 641 w 998"/>
                <a:gd name="T3" fmla="*/ 646 h 1284"/>
                <a:gd name="T4" fmla="*/ 0 w 998"/>
                <a:gd name="T5" fmla="*/ 0 h 1284"/>
                <a:gd name="T6" fmla="*/ 0 w 998"/>
                <a:gd name="T7" fmla="*/ 562 h 1284"/>
                <a:gd name="T8" fmla="*/ 722 w 998"/>
                <a:gd name="T9" fmla="*/ 1284 h 1284"/>
                <a:gd name="T10" fmla="*/ 998 w 998"/>
                <a:gd name="T11" fmla="*/ 1009 h 1284"/>
                <a:gd name="T12" fmla="*/ 998 w 998"/>
                <a:gd name="T13" fmla="*/ 397 h 1284"/>
                <a:gd name="T14" fmla="*/ 753 w 998"/>
                <a:gd name="T15" fmla="*/ 646 h 1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8" h="1284">
                  <a:moveTo>
                    <a:pt x="753" y="646"/>
                  </a:moveTo>
                  <a:cubicBezTo>
                    <a:pt x="641" y="646"/>
                    <a:pt x="641" y="646"/>
                    <a:pt x="641" y="646"/>
                  </a:cubicBezTo>
                  <a:cubicBezTo>
                    <a:pt x="120" y="646"/>
                    <a:pt x="0" y="354"/>
                    <a:pt x="0" y="0"/>
                  </a:cubicBezTo>
                  <a:cubicBezTo>
                    <a:pt x="0" y="562"/>
                    <a:pt x="0" y="562"/>
                    <a:pt x="0" y="562"/>
                  </a:cubicBezTo>
                  <a:cubicBezTo>
                    <a:pt x="0" y="961"/>
                    <a:pt x="323" y="1284"/>
                    <a:pt x="722" y="1284"/>
                  </a:cubicBezTo>
                  <a:cubicBezTo>
                    <a:pt x="874" y="1284"/>
                    <a:pt x="998" y="1161"/>
                    <a:pt x="998" y="1009"/>
                  </a:cubicBezTo>
                  <a:cubicBezTo>
                    <a:pt x="998" y="397"/>
                    <a:pt x="998" y="397"/>
                    <a:pt x="998" y="397"/>
                  </a:cubicBezTo>
                  <a:cubicBezTo>
                    <a:pt x="998" y="532"/>
                    <a:pt x="888" y="646"/>
                    <a:pt x="753" y="646"/>
                  </a:cubicBezTo>
                  <a:close/>
                </a:path>
              </a:pathLst>
            </a:custGeom>
            <a:solidFill>
              <a:srgbClr val="99AB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9" name="Freeform 281">
              <a:extLst>
                <a:ext uri="{FF2B5EF4-FFF2-40B4-BE49-F238E27FC236}">
                  <a16:creationId xmlns:a16="http://schemas.microsoft.com/office/drawing/2014/main" id="{DB398271-7FC3-4CE0-A68F-F02861C76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5" y="556"/>
              <a:ext cx="869" cy="1103"/>
            </a:xfrm>
            <a:custGeom>
              <a:avLst/>
              <a:gdLst>
                <a:gd name="T0" fmla="*/ 1032 w 1066"/>
                <a:gd name="T1" fmla="*/ 397 h 1352"/>
                <a:gd name="T2" fmla="*/ 998 w 1066"/>
                <a:gd name="T3" fmla="*/ 431 h 1352"/>
                <a:gd name="T4" fmla="*/ 998 w 1066"/>
                <a:gd name="T5" fmla="*/ 1043 h 1352"/>
                <a:gd name="T6" fmla="*/ 756 w 1066"/>
                <a:gd name="T7" fmla="*/ 1284 h 1352"/>
                <a:gd name="T8" fmla="*/ 68 w 1066"/>
                <a:gd name="T9" fmla="*/ 596 h 1352"/>
                <a:gd name="T10" fmla="*/ 68 w 1066"/>
                <a:gd name="T11" fmla="*/ 34 h 1352"/>
                <a:gd name="T12" fmla="*/ 34 w 1066"/>
                <a:gd name="T13" fmla="*/ 0 h 1352"/>
                <a:gd name="T14" fmla="*/ 0 w 1066"/>
                <a:gd name="T15" fmla="*/ 34 h 1352"/>
                <a:gd name="T16" fmla="*/ 0 w 1066"/>
                <a:gd name="T17" fmla="*/ 596 h 1352"/>
                <a:gd name="T18" fmla="*/ 756 w 1066"/>
                <a:gd name="T19" fmla="*/ 1352 h 1352"/>
                <a:gd name="T20" fmla="*/ 1066 w 1066"/>
                <a:gd name="T21" fmla="*/ 1043 h 1352"/>
                <a:gd name="T22" fmla="*/ 1066 w 1066"/>
                <a:gd name="T23" fmla="*/ 431 h 1352"/>
                <a:gd name="T24" fmla="*/ 1032 w 1066"/>
                <a:gd name="T25" fmla="*/ 397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6" h="1352">
                  <a:moveTo>
                    <a:pt x="1032" y="397"/>
                  </a:moveTo>
                  <a:cubicBezTo>
                    <a:pt x="1013" y="397"/>
                    <a:pt x="998" y="412"/>
                    <a:pt x="998" y="431"/>
                  </a:cubicBezTo>
                  <a:cubicBezTo>
                    <a:pt x="998" y="1043"/>
                    <a:pt x="998" y="1043"/>
                    <a:pt x="998" y="1043"/>
                  </a:cubicBezTo>
                  <a:cubicBezTo>
                    <a:pt x="998" y="1176"/>
                    <a:pt x="889" y="1284"/>
                    <a:pt x="756" y="1284"/>
                  </a:cubicBezTo>
                  <a:cubicBezTo>
                    <a:pt x="376" y="1284"/>
                    <a:pt x="68" y="975"/>
                    <a:pt x="68" y="596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15"/>
                    <a:pt x="52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596"/>
                    <a:pt x="0" y="596"/>
                    <a:pt x="0" y="596"/>
                  </a:cubicBezTo>
                  <a:cubicBezTo>
                    <a:pt x="0" y="1013"/>
                    <a:pt x="339" y="1352"/>
                    <a:pt x="756" y="1352"/>
                  </a:cubicBezTo>
                  <a:cubicBezTo>
                    <a:pt x="927" y="1352"/>
                    <a:pt x="1066" y="1213"/>
                    <a:pt x="1066" y="1043"/>
                  </a:cubicBezTo>
                  <a:cubicBezTo>
                    <a:pt x="1066" y="431"/>
                    <a:pt x="1066" y="431"/>
                    <a:pt x="1066" y="431"/>
                  </a:cubicBezTo>
                  <a:cubicBezTo>
                    <a:pt x="1066" y="412"/>
                    <a:pt x="1050" y="397"/>
                    <a:pt x="1032" y="39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0" name="Freeform 282">
              <a:extLst>
                <a:ext uri="{FF2B5EF4-FFF2-40B4-BE49-F238E27FC236}">
                  <a16:creationId xmlns:a16="http://schemas.microsoft.com/office/drawing/2014/main" id="{8A076F2B-B4B7-41B8-97B2-C1ACB6FDC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3" y="730"/>
              <a:ext cx="151" cy="204"/>
            </a:xfrm>
            <a:custGeom>
              <a:avLst/>
              <a:gdLst>
                <a:gd name="T0" fmla="*/ 124 w 185"/>
                <a:gd name="T1" fmla="*/ 0 h 250"/>
                <a:gd name="T2" fmla="*/ 0 w 185"/>
                <a:gd name="T3" fmla="*/ 125 h 250"/>
                <a:gd name="T4" fmla="*/ 0 w 185"/>
                <a:gd name="T5" fmla="*/ 125 h 250"/>
                <a:gd name="T6" fmla="*/ 124 w 185"/>
                <a:gd name="T7" fmla="*/ 250 h 250"/>
                <a:gd name="T8" fmla="*/ 185 w 185"/>
                <a:gd name="T9" fmla="*/ 250 h 250"/>
                <a:gd name="T10" fmla="*/ 163 w 185"/>
                <a:gd name="T11" fmla="*/ 0 h 250"/>
                <a:gd name="T12" fmla="*/ 124 w 185"/>
                <a:gd name="T1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250">
                  <a:moveTo>
                    <a:pt x="124" y="0"/>
                  </a:moveTo>
                  <a:cubicBezTo>
                    <a:pt x="55" y="0"/>
                    <a:pt x="0" y="56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94"/>
                    <a:pt x="55" y="250"/>
                    <a:pt x="124" y="250"/>
                  </a:cubicBezTo>
                  <a:cubicBezTo>
                    <a:pt x="185" y="250"/>
                    <a:pt x="185" y="250"/>
                    <a:pt x="185" y="250"/>
                  </a:cubicBezTo>
                  <a:cubicBezTo>
                    <a:pt x="163" y="0"/>
                    <a:pt x="163" y="0"/>
                    <a:pt x="163" y="0"/>
                  </a:cubicBez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1" name="Freeform 283">
              <a:extLst>
                <a:ext uri="{FF2B5EF4-FFF2-40B4-BE49-F238E27FC236}">
                  <a16:creationId xmlns:a16="http://schemas.microsoft.com/office/drawing/2014/main" id="{ADC39398-D466-4FF3-8AFD-6B0C17717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5" y="702"/>
              <a:ext cx="207" cy="260"/>
            </a:xfrm>
            <a:custGeom>
              <a:avLst/>
              <a:gdLst>
                <a:gd name="T0" fmla="*/ 219 w 253"/>
                <a:gd name="T1" fmla="*/ 250 h 318"/>
                <a:gd name="T2" fmla="*/ 158 w 253"/>
                <a:gd name="T3" fmla="*/ 250 h 318"/>
                <a:gd name="T4" fmla="*/ 94 w 253"/>
                <a:gd name="T5" fmla="*/ 223 h 318"/>
                <a:gd name="T6" fmla="*/ 68 w 253"/>
                <a:gd name="T7" fmla="*/ 159 h 318"/>
                <a:gd name="T8" fmla="*/ 158 w 253"/>
                <a:gd name="T9" fmla="*/ 68 h 318"/>
                <a:gd name="T10" fmla="*/ 197 w 253"/>
                <a:gd name="T11" fmla="*/ 68 h 318"/>
                <a:gd name="T12" fmla="*/ 231 w 253"/>
                <a:gd name="T13" fmla="*/ 34 h 318"/>
                <a:gd name="T14" fmla="*/ 197 w 253"/>
                <a:gd name="T15" fmla="*/ 0 h 318"/>
                <a:gd name="T16" fmla="*/ 158 w 253"/>
                <a:gd name="T17" fmla="*/ 0 h 318"/>
                <a:gd name="T18" fmla="*/ 0 w 253"/>
                <a:gd name="T19" fmla="*/ 159 h 318"/>
                <a:gd name="T20" fmla="*/ 46 w 253"/>
                <a:gd name="T21" fmla="*/ 271 h 318"/>
                <a:gd name="T22" fmla="*/ 158 w 253"/>
                <a:gd name="T23" fmla="*/ 318 h 318"/>
                <a:gd name="T24" fmla="*/ 219 w 253"/>
                <a:gd name="T25" fmla="*/ 318 h 318"/>
                <a:gd name="T26" fmla="*/ 253 w 253"/>
                <a:gd name="T27" fmla="*/ 284 h 318"/>
                <a:gd name="T28" fmla="*/ 219 w 253"/>
                <a:gd name="T29" fmla="*/ 25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3" h="318">
                  <a:moveTo>
                    <a:pt x="219" y="25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34" y="250"/>
                    <a:pt x="111" y="240"/>
                    <a:pt x="94" y="223"/>
                  </a:cubicBezTo>
                  <a:cubicBezTo>
                    <a:pt x="77" y="206"/>
                    <a:pt x="68" y="183"/>
                    <a:pt x="68" y="159"/>
                  </a:cubicBezTo>
                  <a:cubicBezTo>
                    <a:pt x="68" y="109"/>
                    <a:pt x="108" y="68"/>
                    <a:pt x="158" y="68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215" y="68"/>
                    <a:pt x="231" y="53"/>
                    <a:pt x="231" y="34"/>
                  </a:cubicBezTo>
                  <a:cubicBezTo>
                    <a:pt x="231" y="15"/>
                    <a:pt x="215" y="0"/>
                    <a:pt x="197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71" y="0"/>
                    <a:pt x="0" y="71"/>
                    <a:pt x="0" y="159"/>
                  </a:cubicBezTo>
                  <a:cubicBezTo>
                    <a:pt x="0" y="201"/>
                    <a:pt x="16" y="241"/>
                    <a:pt x="46" y="271"/>
                  </a:cubicBezTo>
                  <a:cubicBezTo>
                    <a:pt x="76" y="301"/>
                    <a:pt x="116" y="318"/>
                    <a:pt x="158" y="318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38" y="318"/>
                    <a:pt x="253" y="302"/>
                    <a:pt x="253" y="284"/>
                  </a:cubicBezTo>
                  <a:cubicBezTo>
                    <a:pt x="253" y="265"/>
                    <a:pt x="238" y="250"/>
                    <a:pt x="219" y="2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2" name="Freeform 284">
              <a:extLst>
                <a:ext uri="{FF2B5EF4-FFF2-40B4-BE49-F238E27FC236}">
                  <a16:creationId xmlns:a16="http://schemas.microsoft.com/office/drawing/2014/main" id="{2A464FA2-416F-4764-ADBF-3E64F026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7" y="612"/>
              <a:ext cx="1010" cy="55"/>
            </a:xfrm>
            <a:custGeom>
              <a:avLst/>
              <a:gdLst>
                <a:gd name="T0" fmla="*/ 1204 w 1238"/>
                <a:gd name="T1" fmla="*/ 0 h 68"/>
                <a:gd name="T2" fmla="*/ 34 w 1238"/>
                <a:gd name="T3" fmla="*/ 0 h 68"/>
                <a:gd name="T4" fmla="*/ 0 w 1238"/>
                <a:gd name="T5" fmla="*/ 34 h 68"/>
                <a:gd name="T6" fmla="*/ 34 w 1238"/>
                <a:gd name="T7" fmla="*/ 68 h 68"/>
                <a:gd name="T8" fmla="*/ 1204 w 1238"/>
                <a:gd name="T9" fmla="*/ 68 h 68"/>
                <a:gd name="T10" fmla="*/ 1238 w 1238"/>
                <a:gd name="T11" fmla="*/ 34 h 68"/>
                <a:gd name="T12" fmla="*/ 1204 w 1238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8" h="68">
                  <a:moveTo>
                    <a:pt x="120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4"/>
                  </a:cubicBezTo>
                  <a:cubicBezTo>
                    <a:pt x="0" y="53"/>
                    <a:pt x="15" y="68"/>
                    <a:pt x="34" y="68"/>
                  </a:cubicBezTo>
                  <a:cubicBezTo>
                    <a:pt x="1204" y="68"/>
                    <a:pt x="1204" y="68"/>
                    <a:pt x="1204" y="68"/>
                  </a:cubicBezTo>
                  <a:cubicBezTo>
                    <a:pt x="1223" y="68"/>
                    <a:pt x="1238" y="53"/>
                    <a:pt x="1238" y="34"/>
                  </a:cubicBezTo>
                  <a:cubicBezTo>
                    <a:pt x="1238" y="16"/>
                    <a:pt x="1223" y="0"/>
                    <a:pt x="120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3" name="Freeform 285">
              <a:extLst>
                <a:ext uri="{FF2B5EF4-FFF2-40B4-BE49-F238E27FC236}">
                  <a16:creationId xmlns:a16="http://schemas.microsoft.com/office/drawing/2014/main" id="{ACA4B1F0-BADB-4D9B-97C4-4CADAEDF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" y="640"/>
              <a:ext cx="301" cy="233"/>
            </a:xfrm>
            <a:custGeom>
              <a:avLst/>
              <a:gdLst>
                <a:gd name="T0" fmla="*/ 0 w 368"/>
                <a:gd name="T1" fmla="*/ 102 h 286"/>
                <a:gd name="T2" fmla="*/ 184 w 368"/>
                <a:gd name="T3" fmla="*/ 286 h 286"/>
                <a:gd name="T4" fmla="*/ 184 w 368"/>
                <a:gd name="T5" fmla="*/ 286 h 286"/>
                <a:gd name="T6" fmla="*/ 368 w 368"/>
                <a:gd name="T7" fmla="*/ 102 h 286"/>
                <a:gd name="T8" fmla="*/ 368 w 368"/>
                <a:gd name="T9" fmla="*/ 0 h 286"/>
                <a:gd name="T10" fmla="*/ 0 w 368"/>
                <a:gd name="T11" fmla="*/ 0 h 286"/>
                <a:gd name="T12" fmla="*/ 0 w 368"/>
                <a:gd name="T13" fmla="*/ 10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8" h="286">
                  <a:moveTo>
                    <a:pt x="0" y="102"/>
                  </a:moveTo>
                  <a:cubicBezTo>
                    <a:pt x="0" y="203"/>
                    <a:pt x="83" y="286"/>
                    <a:pt x="184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286" y="286"/>
                    <a:pt x="368" y="203"/>
                    <a:pt x="368" y="102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2"/>
                  </a:lnTo>
                  <a:close/>
                </a:path>
              </a:pathLst>
            </a:custGeom>
            <a:solidFill>
              <a:srgbClr val="335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4" name="Freeform 286">
              <a:extLst>
                <a:ext uri="{FF2B5EF4-FFF2-40B4-BE49-F238E27FC236}">
                  <a16:creationId xmlns:a16="http://schemas.microsoft.com/office/drawing/2014/main" id="{58C66D2A-0E31-4110-B933-87A8AE2A78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8" y="612"/>
              <a:ext cx="355" cy="289"/>
            </a:xfrm>
            <a:custGeom>
              <a:avLst/>
              <a:gdLst>
                <a:gd name="T0" fmla="*/ 402 w 436"/>
                <a:gd name="T1" fmla="*/ 0 h 354"/>
                <a:gd name="T2" fmla="*/ 34 w 436"/>
                <a:gd name="T3" fmla="*/ 0 h 354"/>
                <a:gd name="T4" fmla="*/ 0 w 436"/>
                <a:gd name="T5" fmla="*/ 34 h 354"/>
                <a:gd name="T6" fmla="*/ 0 w 436"/>
                <a:gd name="T7" fmla="*/ 136 h 354"/>
                <a:gd name="T8" fmla="*/ 218 w 436"/>
                <a:gd name="T9" fmla="*/ 354 h 354"/>
                <a:gd name="T10" fmla="*/ 436 w 436"/>
                <a:gd name="T11" fmla="*/ 136 h 354"/>
                <a:gd name="T12" fmla="*/ 436 w 436"/>
                <a:gd name="T13" fmla="*/ 34 h 354"/>
                <a:gd name="T14" fmla="*/ 402 w 436"/>
                <a:gd name="T15" fmla="*/ 0 h 354"/>
                <a:gd name="T16" fmla="*/ 368 w 436"/>
                <a:gd name="T17" fmla="*/ 136 h 354"/>
                <a:gd name="T18" fmla="*/ 218 w 436"/>
                <a:gd name="T19" fmla="*/ 286 h 354"/>
                <a:gd name="T20" fmla="*/ 68 w 436"/>
                <a:gd name="T21" fmla="*/ 136 h 354"/>
                <a:gd name="T22" fmla="*/ 68 w 436"/>
                <a:gd name="T23" fmla="*/ 68 h 354"/>
                <a:gd name="T24" fmla="*/ 368 w 436"/>
                <a:gd name="T25" fmla="*/ 68 h 354"/>
                <a:gd name="T26" fmla="*/ 368 w 436"/>
                <a:gd name="T27" fmla="*/ 13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6" h="354">
                  <a:moveTo>
                    <a:pt x="402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0" y="16"/>
                    <a:pt x="0" y="34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256"/>
                    <a:pt x="98" y="354"/>
                    <a:pt x="218" y="354"/>
                  </a:cubicBezTo>
                  <a:cubicBezTo>
                    <a:pt x="338" y="354"/>
                    <a:pt x="436" y="256"/>
                    <a:pt x="436" y="136"/>
                  </a:cubicBezTo>
                  <a:cubicBezTo>
                    <a:pt x="436" y="34"/>
                    <a:pt x="436" y="34"/>
                    <a:pt x="436" y="34"/>
                  </a:cubicBezTo>
                  <a:cubicBezTo>
                    <a:pt x="436" y="16"/>
                    <a:pt x="421" y="0"/>
                    <a:pt x="402" y="0"/>
                  </a:cubicBezTo>
                  <a:close/>
                  <a:moveTo>
                    <a:pt x="368" y="136"/>
                  </a:moveTo>
                  <a:cubicBezTo>
                    <a:pt x="368" y="218"/>
                    <a:pt x="301" y="286"/>
                    <a:pt x="218" y="286"/>
                  </a:cubicBezTo>
                  <a:cubicBezTo>
                    <a:pt x="136" y="286"/>
                    <a:pt x="68" y="218"/>
                    <a:pt x="68" y="136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368" y="68"/>
                    <a:pt x="368" y="68"/>
                    <a:pt x="368" y="68"/>
                  </a:cubicBezTo>
                  <a:lnTo>
                    <a:pt x="368" y="13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5" name="Freeform 287">
              <a:extLst>
                <a:ext uri="{FF2B5EF4-FFF2-40B4-BE49-F238E27FC236}">
                  <a16:creationId xmlns:a16="http://schemas.microsoft.com/office/drawing/2014/main" id="{66ED6C3C-7697-4135-A4DA-D471DEA63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" y="640"/>
              <a:ext cx="299" cy="233"/>
            </a:xfrm>
            <a:custGeom>
              <a:avLst/>
              <a:gdLst>
                <a:gd name="T0" fmla="*/ 0 w 367"/>
                <a:gd name="T1" fmla="*/ 102 h 286"/>
                <a:gd name="T2" fmla="*/ 184 w 367"/>
                <a:gd name="T3" fmla="*/ 286 h 286"/>
                <a:gd name="T4" fmla="*/ 184 w 367"/>
                <a:gd name="T5" fmla="*/ 286 h 286"/>
                <a:gd name="T6" fmla="*/ 367 w 367"/>
                <a:gd name="T7" fmla="*/ 102 h 286"/>
                <a:gd name="T8" fmla="*/ 367 w 367"/>
                <a:gd name="T9" fmla="*/ 0 h 286"/>
                <a:gd name="T10" fmla="*/ 0 w 367"/>
                <a:gd name="T11" fmla="*/ 0 h 286"/>
                <a:gd name="T12" fmla="*/ 0 w 367"/>
                <a:gd name="T13" fmla="*/ 10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7" h="286">
                  <a:moveTo>
                    <a:pt x="0" y="102"/>
                  </a:moveTo>
                  <a:cubicBezTo>
                    <a:pt x="0" y="203"/>
                    <a:pt x="82" y="286"/>
                    <a:pt x="184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285" y="286"/>
                    <a:pt x="367" y="203"/>
                    <a:pt x="367" y="102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2"/>
                  </a:lnTo>
                  <a:close/>
                </a:path>
              </a:pathLst>
            </a:custGeom>
            <a:solidFill>
              <a:srgbClr val="335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6" name="Freeform 288">
              <a:extLst>
                <a:ext uri="{FF2B5EF4-FFF2-40B4-BE49-F238E27FC236}">
                  <a16:creationId xmlns:a16="http://schemas.microsoft.com/office/drawing/2014/main" id="{22FC96D5-2CCD-4E6C-A408-0E63F10529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2" y="612"/>
              <a:ext cx="355" cy="289"/>
            </a:xfrm>
            <a:custGeom>
              <a:avLst/>
              <a:gdLst>
                <a:gd name="T0" fmla="*/ 401 w 435"/>
                <a:gd name="T1" fmla="*/ 0 h 354"/>
                <a:gd name="T2" fmla="*/ 34 w 435"/>
                <a:gd name="T3" fmla="*/ 0 h 354"/>
                <a:gd name="T4" fmla="*/ 0 w 435"/>
                <a:gd name="T5" fmla="*/ 34 h 354"/>
                <a:gd name="T6" fmla="*/ 0 w 435"/>
                <a:gd name="T7" fmla="*/ 136 h 354"/>
                <a:gd name="T8" fmla="*/ 218 w 435"/>
                <a:gd name="T9" fmla="*/ 354 h 354"/>
                <a:gd name="T10" fmla="*/ 435 w 435"/>
                <a:gd name="T11" fmla="*/ 136 h 354"/>
                <a:gd name="T12" fmla="*/ 435 w 435"/>
                <a:gd name="T13" fmla="*/ 34 h 354"/>
                <a:gd name="T14" fmla="*/ 401 w 435"/>
                <a:gd name="T15" fmla="*/ 0 h 354"/>
                <a:gd name="T16" fmla="*/ 367 w 435"/>
                <a:gd name="T17" fmla="*/ 136 h 354"/>
                <a:gd name="T18" fmla="*/ 218 w 435"/>
                <a:gd name="T19" fmla="*/ 286 h 354"/>
                <a:gd name="T20" fmla="*/ 68 w 435"/>
                <a:gd name="T21" fmla="*/ 136 h 354"/>
                <a:gd name="T22" fmla="*/ 68 w 435"/>
                <a:gd name="T23" fmla="*/ 68 h 354"/>
                <a:gd name="T24" fmla="*/ 367 w 435"/>
                <a:gd name="T25" fmla="*/ 68 h 354"/>
                <a:gd name="T26" fmla="*/ 367 w 435"/>
                <a:gd name="T27" fmla="*/ 13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5" h="354">
                  <a:moveTo>
                    <a:pt x="401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4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256"/>
                    <a:pt x="97" y="354"/>
                    <a:pt x="218" y="354"/>
                  </a:cubicBezTo>
                  <a:cubicBezTo>
                    <a:pt x="338" y="354"/>
                    <a:pt x="435" y="256"/>
                    <a:pt x="435" y="136"/>
                  </a:cubicBezTo>
                  <a:cubicBezTo>
                    <a:pt x="435" y="34"/>
                    <a:pt x="435" y="34"/>
                    <a:pt x="435" y="34"/>
                  </a:cubicBezTo>
                  <a:cubicBezTo>
                    <a:pt x="435" y="16"/>
                    <a:pt x="420" y="0"/>
                    <a:pt x="401" y="0"/>
                  </a:cubicBezTo>
                  <a:close/>
                  <a:moveTo>
                    <a:pt x="367" y="136"/>
                  </a:moveTo>
                  <a:cubicBezTo>
                    <a:pt x="367" y="218"/>
                    <a:pt x="300" y="286"/>
                    <a:pt x="218" y="286"/>
                  </a:cubicBezTo>
                  <a:cubicBezTo>
                    <a:pt x="135" y="286"/>
                    <a:pt x="68" y="218"/>
                    <a:pt x="68" y="136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367" y="68"/>
                    <a:pt x="367" y="68"/>
                    <a:pt x="367" y="68"/>
                  </a:cubicBezTo>
                  <a:lnTo>
                    <a:pt x="367" y="13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7" name="Freeform 289">
              <a:extLst>
                <a:ext uri="{FF2B5EF4-FFF2-40B4-BE49-F238E27FC236}">
                  <a16:creationId xmlns:a16="http://schemas.microsoft.com/office/drawing/2014/main" id="{353E7984-0927-46AC-8866-6770694D2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4" y="688"/>
              <a:ext cx="139" cy="139"/>
            </a:xfrm>
            <a:custGeom>
              <a:avLst/>
              <a:gdLst>
                <a:gd name="T0" fmla="*/ 136 w 170"/>
                <a:gd name="T1" fmla="*/ 0 h 170"/>
                <a:gd name="T2" fmla="*/ 102 w 170"/>
                <a:gd name="T3" fmla="*/ 34 h 170"/>
                <a:gd name="T4" fmla="*/ 34 w 170"/>
                <a:gd name="T5" fmla="*/ 102 h 170"/>
                <a:gd name="T6" fmla="*/ 0 w 170"/>
                <a:gd name="T7" fmla="*/ 136 h 170"/>
                <a:gd name="T8" fmla="*/ 34 w 170"/>
                <a:gd name="T9" fmla="*/ 170 h 170"/>
                <a:gd name="T10" fmla="*/ 170 w 170"/>
                <a:gd name="T11" fmla="*/ 34 h 170"/>
                <a:gd name="T12" fmla="*/ 136 w 170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70">
                  <a:moveTo>
                    <a:pt x="136" y="0"/>
                  </a:moveTo>
                  <a:cubicBezTo>
                    <a:pt x="117" y="0"/>
                    <a:pt x="102" y="15"/>
                    <a:pt x="102" y="34"/>
                  </a:cubicBezTo>
                  <a:cubicBezTo>
                    <a:pt x="102" y="71"/>
                    <a:pt x="71" y="102"/>
                    <a:pt x="34" y="102"/>
                  </a:cubicBezTo>
                  <a:cubicBezTo>
                    <a:pt x="15" y="102"/>
                    <a:pt x="0" y="117"/>
                    <a:pt x="0" y="136"/>
                  </a:cubicBezTo>
                  <a:cubicBezTo>
                    <a:pt x="0" y="154"/>
                    <a:pt x="15" y="170"/>
                    <a:pt x="34" y="170"/>
                  </a:cubicBezTo>
                  <a:cubicBezTo>
                    <a:pt x="109" y="170"/>
                    <a:pt x="170" y="109"/>
                    <a:pt x="170" y="34"/>
                  </a:cubicBezTo>
                  <a:cubicBezTo>
                    <a:pt x="170" y="15"/>
                    <a:pt x="154" y="0"/>
                    <a:pt x="136" y="0"/>
                  </a:cubicBezTo>
                  <a:close/>
                </a:path>
              </a:pathLst>
            </a:custGeom>
            <a:solidFill>
              <a:srgbClr val="99AB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8" name="Freeform 290">
              <a:extLst>
                <a:ext uri="{FF2B5EF4-FFF2-40B4-BE49-F238E27FC236}">
                  <a16:creationId xmlns:a16="http://schemas.microsoft.com/office/drawing/2014/main" id="{AEB1B5BF-5196-47D6-9FBB-748978503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" y="688"/>
              <a:ext cx="139" cy="139"/>
            </a:xfrm>
            <a:custGeom>
              <a:avLst/>
              <a:gdLst>
                <a:gd name="T0" fmla="*/ 136 w 170"/>
                <a:gd name="T1" fmla="*/ 0 h 170"/>
                <a:gd name="T2" fmla="*/ 102 w 170"/>
                <a:gd name="T3" fmla="*/ 34 h 170"/>
                <a:gd name="T4" fmla="*/ 34 w 170"/>
                <a:gd name="T5" fmla="*/ 102 h 170"/>
                <a:gd name="T6" fmla="*/ 0 w 170"/>
                <a:gd name="T7" fmla="*/ 136 h 170"/>
                <a:gd name="T8" fmla="*/ 34 w 170"/>
                <a:gd name="T9" fmla="*/ 170 h 170"/>
                <a:gd name="T10" fmla="*/ 170 w 170"/>
                <a:gd name="T11" fmla="*/ 34 h 170"/>
                <a:gd name="T12" fmla="*/ 136 w 170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70">
                  <a:moveTo>
                    <a:pt x="136" y="0"/>
                  </a:moveTo>
                  <a:cubicBezTo>
                    <a:pt x="117" y="0"/>
                    <a:pt x="102" y="15"/>
                    <a:pt x="102" y="34"/>
                  </a:cubicBezTo>
                  <a:cubicBezTo>
                    <a:pt x="102" y="71"/>
                    <a:pt x="72" y="102"/>
                    <a:pt x="34" y="102"/>
                  </a:cubicBezTo>
                  <a:cubicBezTo>
                    <a:pt x="16" y="102"/>
                    <a:pt x="0" y="117"/>
                    <a:pt x="0" y="136"/>
                  </a:cubicBezTo>
                  <a:cubicBezTo>
                    <a:pt x="0" y="154"/>
                    <a:pt x="16" y="170"/>
                    <a:pt x="34" y="170"/>
                  </a:cubicBezTo>
                  <a:cubicBezTo>
                    <a:pt x="109" y="170"/>
                    <a:pt x="170" y="109"/>
                    <a:pt x="170" y="34"/>
                  </a:cubicBezTo>
                  <a:cubicBezTo>
                    <a:pt x="170" y="15"/>
                    <a:pt x="155" y="0"/>
                    <a:pt x="136" y="0"/>
                  </a:cubicBezTo>
                  <a:close/>
                </a:path>
              </a:pathLst>
            </a:custGeom>
            <a:solidFill>
              <a:srgbClr val="99AB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9" name="Freeform 291">
              <a:extLst>
                <a:ext uri="{FF2B5EF4-FFF2-40B4-BE49-F238E27FC236}">
                  <a16:creationId xmlns:a16="http://schemas.microsoft.com/office/drawing/2014/main" id="{9E1A9547-EE59-4B4C-8668-D0D0B3D30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3" y="28"/>
              <a:ext cx="814" cy="435"/>
            </a:xfrm>
            <a:custGeom>
              <a:avLst/>
              <a:gdLst>
                <a:gd name="T0" fmla="*/ 499 w 998"/>
                <a:gd name="T1" fmla="*/ 0 h 533"/>
                <a:gd name="T2" fmla="*/ 0 w 998"/>
                <a:gd name="T3" fmla="*/ 499 h 533"/>
                <a:gd name="T4" fmla="*/ 0 w 998"/>
                <a:gd name="T5" fmla="*/ 533 h 533"/>
                <a:gd name="T6" fmla="*/ 998 w 998"/>
                <a:gd name="T7" fmla="*/ 533 h 533"/>
                <a:gd name="T8" fmla="*/ 998 w 998"/>
                <a:gd name="T9" fmla="*/ 499 h 533"/>
                <a:gd name="T10" fmla="*/ 499 w 998"/>
                <a:gd name="T11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8" h="533">
                  <a:moveTo>
                    <a:pt x="499" y="0"/>
                  </a:moveTo>
                  <a:cubicBezTo>
                    <a:pt x="223" y="0"/>
                    <a:pt x="0" y="224"/>
                    <a:pt x="0" y="499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998" y="533"/>
                    <a:pt x="998" y="533"/>
                    <a:pt x="998" y="533"/>
                  </a:cubicBezTo>
                  <a:cubicBezTo>
                    <a:pt x="998" y="499"/>
                    <a:pt x="998" y="499"/>
                    <a:pt x="998" y="499"/>
                  </a:cubicBezTo>
                  <a:cubicBezTo>
                    <a:pt x="998" y="224"/>
                    <a:pt x="774" y="0"/>
                    <a:pt x="499" y="0"/>
                  </a:cubicBezTo>
                  <a:close/>
                </a:path>
              </a:pathLst>
            </a:custGeom>
            <a:solidFill>
              <a:srgbClr val="99AB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0" name="Freeform 292">
              <a:extLst>
                <a:ext uri="{FF2B5EF4-FFF2-40B4-BE49-F238E27FC236}">
                  <a16:creationId xmlns:a16="http://schemas.microsoft.com/office/drawing/2014/main" id="{1FAEDA6D-A24D-4B37-9CFB-13AA62F11D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5" y="0"/>
              <a:ext cx="869" cy="490"/>
            </a:xfrm>
            <a:custGeom>
              <a:avLst/>
              <a:gdLst>
                <a:gd name="T0" fmla="*/ 533 w 1066"/>
                <a:gd name="T1" fmla="*/ 0 h 601"/>
                <a:gd name="T2" fmla="*/ 0 w 1066"/>
                <a:gd name="T3" fmla="*/ 533 h 601"/>
                <a:gd name="T4" fmla="*/ 0 w 1066"/>
                <a:gd name="T5" fmla="*/ 567 h 601"/>
                <a:gd name="T6" fmla="*/ 34 w 1066"/>
                <a:gd name="T7" fmla="*/ 601 h 601"/>
                <a:gd name="T8" fmla="*/ 1032 w 1066"/>
                <a:gd name="T9" fmla="*/ 601 h 601"/>
                <a:gd name="T10" fmla="*/ 1066 w 1066"/>
                <a:gd name="T11" fmla="*/ 567 h 601"/>
                <a:gd name="T12" fmla="*/ 1066 w 1066"/>
                <a:gd name="T13" fmla="*/ 533 h 601"/>
                <a:gd name="T14" fmla="*/ 533 w 1066"/>
                <a:gd name="T15" fmla="*/ 0 h 601"/>
                <a:gd name="T16" fmla="*/ 68 w 1066"/>
                <a:gd name="T17" fmla="*/ 533 h 601"/>
                <a:gd name="T18" fmla="*/ 533 w 1066"/>
                <a:gd name="T19" fmla="*/ 68 h 601"/>
                <a:gd name="T20" fmla="*/ 998 w 1066"/>
                <a:gd name="T21" fmla="*/ 533 h 601"/>
                <a:gd name="T22" fmla="*/ 68 w 1066"/>
                <a:gd name="T23" fmla="*/ 533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6" h="601">
                  <a:moveTo>
                    <a:pt x="533" y="0"/>
                  </a:moveTo>
                  <a:cubicBezTo>
                    <a:pt x="239" y="0"/>
                    <a:pt x="0" y="239"/>
                    <a:pt x="0" y="533"/>
                  </a:cubicBezTo>
                  <a:cubicBezTo>
                    <a:pt x="0" y="567"/>
                    <a:pt x="0" y="567"/>
                    <a:pt x="0" y="567"/>
                  </a:cubicBezTo>
                  <a:cubicBezTo>
                    <a:pt x="0" y="586"/>
                    <a:pt x="15" y="601"/>
                    <a:pt x="34" y="601"/>
                  </a:cubicBezTo>
                  <a:cubicBezTo>
                    <a:pt x="1032" y="601"/>
                    <a:pt x="1032" y="601"/>
                    <a:pt x="1032" y="601"/>
                  </a:cubicBezTo>
                  <a:cubicBezTo>
                    <a:pt x="1050" y="601"/>
                    <a:pt x="1066" y="586"/>
                    <a:pt x="1066" y="567"/>
                  </a:cubicBezTo>
                  <a:cubicBezTo>
                    <a:pt x="1066" y="533"/>
                    <a:pt x="1066" y="533"/>
                    <a:pt x="1066" y="533"/>
                  </a:cubicBezTo>
                  <a:cubicBezTo>
                    <a:pt x="1066" y="239"/>
                    <a:pt x="826" y="0"/>
                    <a:pt x="533" y="0"/>
                  </a:cubicBezTo>
                  <a:close/>
                  <a:moveTo>
                    <a:pt x="68" y="533"/>
                  </a:moveTo>
                  <a:cubicBezTo>
                    <a:pt x="68" y="277"/>
                    <a:pt x="276" y="68"/>
                    <a:pt x="533" y="68"/>
                  </a:cubicBezTo>
                  <a:cubicBezTo>
                    <a:pt x="789" y="68"/>
                    <a:pt x="997" y="277"/>
                    <a:pt x="998" y="533"/>
                  </a:cubicBezTo>
                  <a:lnTo>
                    <a:pt x="68" y="53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1" name="Freeform 293">
              <a:extLst>
                <a:ext uri="{FF2B5EF4-FFF2-40B4-BE49-F238E27FC236}">
                  <a16:creationId xmlns:a16="http://schemas.microsoft.com/office/drawing/2014/main" id="{B68FC348-24B3-4A94-A8B4-87F04F523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" y="368"/>
              <a:ext cx="735" cy="95"/>
            </a:xfrm>
            <a:custGeom>
              <a:avLst/>
              <a:gdLst>
                <a:gd name="T0" fmla="*/ 843 w 901"/>
                <a:gd name="T1" fmla="*/ 0 h 116"/>
                <a:gd name="T2" fmla="*/ 338 w 901"/>
                <a:gd name="T3" fmla="*/ 0 h 116"/>
                <a:gd name="T4" fmla="*/ 0 w 901"/>
                <a:gd name="T5" fmla="*/ 116 h 116"/>
                <a:gd name="T6" fmla="*/ 843 w 901"/>
                <a:gd name="T7" fmla="*/ 116 h 116"/>
                <a:gd name="T8" fmla="*/ 901 w 901"/>
                <a:gd name="T9" fmla="*/ 58 h 116"/>
                <a:gd name="T10" fmla="*/ 901 w 901"/>
                <a:gd name="T11" fmla="*/ 58 h 116"/>
                <a:gd name="T12" fmla="*/ 843 w 901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1" h="116">
                  <a:moveTo>
                    <a:pt x="843" y="0"/>
                  </a:moveTo>
                  <a:cubicBezTo>
                    <a:pt x="338" y="0"/>
                    <a:pt x="338" y="0"/>
                    <a:pt x="338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843" y="116"/>
                    <a:pt x="843" y="116"/>
                    <a:pt x="843" y="116"/>
                  </a:cubicBezTo>
                  <a:cubicBezTo>
                    <a:pt x="875" y="116"/>
                    <a:pt x="901" y="90"/>
                    <a:pt x="901" y="58"/>
                  </a:cubicBezTo>
                  <a:cubicBezTo>
                    <a:pt x="901" y="58"/>
                    <a:pt x="901" y="58"/>
                    <a:pt x="901" y="58"/>
                  </a:cubicBezTo>
                  <a:cubicBezTo>
                    <a:pt x="901" y="26"/>
                    <a:pt x="875" y="0"/>
                    <a:pt x="843" y="0"/>
                  </a:cubicBezTo>
                  <a:close/>
                </a:path>
              </a:pathLst>
            </a:custGeom>
            <a:solidFill>
              <a:srgbClr val="99AB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2" name="Freeform 294">
              <a:extLst>
                <a:ext uri="{FF2B5EF4-FFF2-40B4-BE49-F238E27FC236}">
                  <a16:creationId xmlns:a16="http://schemas.microsoft.com/office/drawing/2014/main" id="{16DD06B2-D5F3-4D64-AB6A-C979CBC8E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" y="340"/>
              <a:ext cx="790" cy="150"/>
            </a:xfrm>
            <a:custGeom>
              <a:avLst/>
              <a:gdLst>
                <a:gd name="T0" fmla="*/ 877 w 969"/>
                <a:gd name="T1" fmla="*/ 0 h 184"/>
                <a:gd name="T2" fmla="*/ 372 w 969"/>
                <a:gd name="T3" fmla="*/ 0 h 184"/>
                <a:gd name="T4" fmla="*/ 338 w 969"/>
                <a:gd name="T5" fmla="*/ 34 h 184"/>
                <a:gd name="T6" fmla="*/ 372 w 969"/>
                <a:gd name="T7" fmla="*/ 68 h 184"/>
                <a:gd name="T8" fmla="*/ 877 w 969"/>
                <a:gd name="T9" fmla="*/ 68 h 184"/>
                <a:gd name="T10" fmla="*/ 901 w 969"/>
                <a:gd name="T11" fmla="*/ 92 h 184"/>
                <a:gd name="T12" fmla="*/ 877 w 969"/>
                <a:gd name="T13" fmla="*/ 116 h 184"/>
                <a:gd name="T14" fmla="*/ 34 w 969"/>
                <a:gd name="T15" fmla="*/ 116 h 184"/>
                <a:gd name="T16" fmla="*/ 0 w 969"/>
                <a:gd name="T17" fmla="*/ 150 h 184"/>
                <a:gd name="T18" fmla="*/ 34 w 969"/>
                <a:gd name="T19" fmla="*/ 184 h 184"/>
                <a:gd name="T20" fmla="*/ 877 w 969"/>
                <a:gd name="T21" fmla="*/ 184 h 184"/>
                <a:gd name="T22" fmla="*/ 969 w 969"/>
                <a:gd name="T23" fmla="*/ 92 h 184"/>
                <a:gd name="T24" fmla="*/ 877 w 969"/>
                <a:gd name="T2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9" h="184">
                  <a:moveTo>
                    <a:pt x="877" y="0"/>
                  </a:moveTo>
                  <a:cubicBezTo>
                    <a:pt x="372" y="0"/>
                    <a:pt x="372" y="0"/>
                    <a:pt x="372" y="0"/>
                  </a:cubicBezTo>
                  <a:cubicBezTo>
                    <a:pt x="353" y="0"/>
                    <a:pt x="338" y="15"/>
                    <a:pt x="338" y="34"/>
                  </a:cubicBezTo>
                  <a:cubicBezTo>
                    <a:pt x="338" y="52"/>
                    <a:pt x="353" y="68"/>
                    <a:pt x="372" y="68"/>
                  </a:cubicBezTo>
                  <a:cubicBezTo>
                    <a:pt x="877" y="68"/>
                    <a:pt x="877" y="68"/>
                    <a:pt x="877" y="68"/>
                  </a:cubicBezTo>
                  <a:cubicBezTo>
                    <a:pt x="890" y="68"/>
                    <a:pt x="901" y="78"/>
                    <a:pt x="901" y="92"/>
                  </a:cubicBezTo>
                  <a:cubicBezTo>
                    <a:pt x="901" y="105"/>
                    <a:pt x="890" y="116"/>
                    <a:pt x="877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16" y="116"/>
                    <a:pt x="0" y="131"/>
                    <a:pt x="0" y="150"/>
                  </a:cubicBezTo>
                  <a:cubicBezTo>
                    <a:pt x="0" y="169"/>
                    <a:pt x="16" y="184"/>
                    <a:pt x="34" y="184"/>
                  </a:cubicBezTo>
                  <a:cubicBezTo>
                    <a:pt x="877" y="184"/>
                    <a:pt x="877" y="184"/>
                    <a:pt x="877" y="184"/>
                  </a:cubicBezTo>
                  <a:cubicBezTo>
                    <a:pt x="927" y="184"/>
                    <a:pt x="969" y="143"/>
                    <a:pt x="969" y="92"/>
                  </a:cubicBezTo>
                  <a:cubicBezTo>
                    <a:pt x="969" y="41"/>
                    <a:pt x="927" y="0"/>
                    <a:pt x="877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3" name="Freeform 295">
              <a:extLst>
                <a:ext uri="{FF2B5EF4-FFF2-40B4-BE49-F238E27FC236}">
                  <a16:creationId xmlns:a16="http://schemas.microsoft.com/office/drawing/2014/main" id="{4A3A8C46-BADB-4CB6-9DCA-0B706033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" y="1100"/>
              <a:ext cx="228" cy="86"/>
            </a:xfrm>
            <a:custGeom>
              <a:avLst/>
              <a:gdLst>
                <a:gd name="T0" fmla="*/ 232 w 280"/>
                <a:gd name="T1" fmla="*/ 27 h 105"/>
                <a:gd name="T2" fmla="*/ 154 w 280"/>
                <a:gd name="T3" fmla="*/ 36 h 105"/>
                <a:gd name="T4" fmla="*/ 56 w 280"/>
                <a:gd name="T5" fmla="*/ 9 h 105"/>
                <a:gd name="T6" fmla="*/ 10 w 280"/>
                <a:gd name="T7" fmla="*/ 21 h 105"/>
                <a:gd name="T8" fmla="*/ 21 w 280"/>
                <a:gd name="T9" fmla="*/ 68 h 105"/>
                <a:gd name="T10" fmla="*/ 151 w 280"/>
                <a:gd name="T11" fmla="*/ 104 h 105"/>
                <a:gd name="T12" fmla="*/ 165 w 280"/>
                <a:gd name="T13" fmla="*/ 105 h 105"/>
                <a:gd name="T14" fmla="*/ 253 w 280"/>
                <a:gd name="T15" fmla="*/ 92 h 105"/>
                <a:gd name="T16" fmla="*/ 275 w 280"/>
                <a:gd name="T17" fmla="*/ 49 h 105"/>
                <a:gd name="T18" fmla="*/ 232 w 280"/>
                <a:gd name="T19" fmla="*/ 2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0" h="105">
                  <a:moveTo>
                    <a:pt x="232" y="27"/>
                  </a:moveTo>
                  <a:cubicBezTo>
                    <a:pt x="208" y="34"/>
                    <a:pt x="182" y="38"/>
                    <a:pt x="154" y="36"/>
                  </a:cubicBezTo>
                  <a:cubicBezTo>
                    <a:pt x="118" y="35"/>
                    <a:pt x="83" y="25"/>
                    <a:pt x="56" y="9"/>
                  </a:cubicBezTo>
                  <a:cubicBezTo>
                    <a:pt x="40" y="0"/>
                    <a:pt x="19" y="5"/>
                    <a:pt x="10" y="21"/>
                  </a:cubicBezTo>
                  <a:cubicBezTo>
                    <a:pt x="0" y="37"/>
                    <a:pt x="5" y="58"/>
                    <a:pt x="21" y="68"/>
                  </a:cubicBezTo>
                  <a:cubicBezTo>
                    <a:pt x="58" y="89"/>
                    <a:pt x="103" y="102"/>
                    <a:pt x="151" y="104"/>
                  </a:cubicBezTo>
                  <a:cubicBezTo>
                    <a:pt x="156" y="105"/>
                    <a:pt x="161" y="105"/>
                    <a:pt x="165" y="105"/>
                  </a:cubicBezTo>
                  <a:cubicBezTo>
                    <a:pt x="196" y="105"/>
                    <a:pt x="226" y="100"/>
                    <a:pt x="253" y="92"/>
                  </a:cubicBezTo>
                  <a:cubicBezTo>
                    <a:pt x="271" y="86"/>
                    <a:pt x="280" y="67"/>
                    <a:pt x="275" y="49"/>
                  </a:cubicBezTo>
                  <a:cubicBezTo>
                    <a:pt x="269" y="31"/>
                    <a:pt x="250" y="21"/>
                    <a:pt x="232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4" name="Freeform 296">
              <a:extLst>
                <a:ext uri="{FF2B5EF4-FFF2-40B4-BE49-F238E27FC236}">
                  <a16:creationId xmlns:a16="http://schemas.microsoft.com/office/drawing/2014/main" id="{B03D67EC-C090-4616-AB0C-197158EEF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1" y="1763"/>
              <a:ext cx="2331" cy="1216"/>
            </a:xfrm>
            <a:custGeom>
              <a:avLst/>
              <a:gdLst>
                <a:gd name="T0" fmla="*/ 2677 w 2857"/>
                <a:gd name="T1" fmla="*/ 0 h 1491"/>
                <a:gd name="T2" fmla="*/ 1010 w 2857"/>
                <a:gd name="T3" fmla="*/ 0 h 1491"/>
                <a:gd name="T4" fmla="*/ 770 w 2857"/>
                <a:gd name="T5" fmla="*/ 199 h 1491"/>
                <a:gd name="T6" fmla="*/ 708 w 2857"/>
                <a:gd name="T7" fmla="*/ 1335 h 1491"/>
                <a:gd name="T8" fmla="*/ 156 w 2857"/>
                <a:gd name="T9" fmla="*/ 1335 h 1491"/>
                <a:gd name="T10" fmla="*/ 0 w 2857"/>
                <a:gd name="T11" fmla="*/ 1491 h 1491"/>
                <a:gd name="T12" fmla="*/ 675 w 2857"/>
                <a:gd name="T13" fmla="*/ 1491 h 1491"/>
                <a:gd name="T14" fmla="*/ 1067 w 2857"/>
                <a:gd name="T15" fmla="*/ 1491 h 1491"/>
                <a:gd name="T16" fmla="*/ 2739 w 2857"/>
                <a:gd name="T17" fmla="*/ 1491 h 1491"/>
                <a:gd name="T18" fmla="*/ 2834 w 2857"/>
                <a:gd name="T19" fmla="*/ 199 h 1491"/>
                <a:gd name="T20" fmla="*/ 2677 w 2857"/>
                <a:gd name="T21" fmla="*/ 0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7" h="1491">
                  <a:moveTo>
                    <a:pt x="2677" y="0"/>
                  </a:moveTo>
                  <a:cubicBezTo>
                    <a:pt x="1010" y="0"/>
                    <a:pt x="1010" y="0"/>
                    <a:pt x="1010" y="0"/>
                  </a:cubicBezTo>
                  <a:cubicBezTo>
                    <a:pt x="901" y="0"/>
                    <a:pt x="771" y="87"/>
                    <a:pt x="770" y="199"/>
                  </a:cubicBezTo>
                  <a:cubicBezTo>
                    <a:pt x="708" y="1335"/>
                    <a:pt x="708" y="1335"/>
                    <a:pt x="708" y="1335"/>
                  </a:cubicBezTo>
                  <a:cubicBezTo>
                    <a:pt x="156" y="1335"/>
                    <a:pt x="156" y="1335"/>
                    <a:pt x="156" y="1335"/>
                  </a:cubicBezTo>
                  <a:cubicBezTo>
                    <a:pt x="70" y="1335"/>
                    <a:pt x="0" y="1405"/>
                    <a:pt x="0" y="1491"/>
                  </a:cubicBezTo>
                  <a:cubicBezTo>
                    <a:pt x="675" y="1491"/>
                    <a:pt x="675" y="1491"/>
                    <a:pt x="675" y="1491"/>
                  </a:cubicBezTo>
                  <a:cubicBezTo>
                    <a:pt x="1067" y="1491"/>
                    <a:pt x="1067" y="1491"/>
                    <a:pt x="1067" y="1491"/>
                  </a:cubicBezTo>
                  <a:cubicBezTo>
                    <a:pt x="2739" y="1491"/>
                    <a:pt x="2739" y="1491"/>
                    <a:pt x="2739" y="1491"/>
                  </a:cubicBezTo>
                  <a:cubicBezTo>
                    <a:pt x="2834" y="199"/>
                    <a:pt x="2834" y="199"/>
                    <a:pt x="2834" y="199"/>
                  </a:cubicBezTo>
                  <a:cubicBezTo>
                    <a:pt x="2857" y="89"/>
                    <a:pt x="2787" y="0"/>
                    <a:pt x="2677" y="0"/>
                  </a:cubicBezTo>
                  <a:close/>
                </a:path>
              </a:pathLst>
            </a:custGeom>
            <a:solidFill>
              <a:srgbClr val="99AB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" name="Freeform 297">
              <a:extLst>
                <a:ext uri="{FF2B5EF4-FFF2-40B4-BE49-F238E27FC236}">
                  <a16:creationId xmlns:a16="http://schemas.microsoft.com/office/drawing/2014/main" id="{E5451AFB-1099-4C1F-A1FC-57331609AB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4" y="1735"/>
              <a:ext cx="2376" cy="1272"/>
            </a:xfrm>
            <a:custGeom>
              <a:avLst/>
              <a:gdLst>
                <a:gd name="T0" fmla="*/ 2711 w 2914"/>
                <a:gd name="T1" fmla="*/ 0 h 1559"/>
                <a:gd name="T2" fmla="*/ 1044 w 2914"/>
                <a:gd name="T3" fmla="*/ 0 h 1559"/>
                <a:gd name="T4" fmla="*/ 863 w 2914"/>
                <a:gd name="T5" fmla="*/ 64 h 1559"/>
                <a:gd name="T6" fmla="*/ 770 w 2914"/>
                <a:gd name="T7" fmla="*/ 231 h 1559"/>
                <a:gd name="T8" fmla="*/ 710 w 2914"/>
                <a:gd name="T9" fmla="*/ 1335 h 1559"/>
                <a:gd name="T10" fmla="*/ 190 w 2914"/>
                <a:gd name="T11" fmla="*/ 1335 h 1559"/>
                <a:gd name="T12" fmla="*/ 0 w 2914"/>
                <a:gd name="T13" fmla="*/ 1525 h 1559"/>
                <a:gd name="T14" fmla="*/ 34 w 2914"/>
                <a:gd name="T15" fmla="*/ 1559 h 1559"/>
                <a:gd name="T16" fmla="*/ 2773 w 2914"/>
                <a:gd name="T17" fmla="*/ 1559 h 1559"/>
                <a:gd name="T18" fmla="*/ 2807 w 2914"/>
                <a:gd name="T19" fmla="*/ 1528 h 1559"/>
                <a:gd name="T20" fmla="*/ 2901 w 2914"/>
                <a:gd name="T21" fmla="*/ 237 h 1559"/>
                <a:gd name="T22" fmla="*/ 2864 w 2914"/>
                <a:gd name="T23" fmla="*/ 69 h 1559"/>
                <a:gd name="T24" fmla="*/ 2711 w 2914"/>
                <a:gd name="T25" fmla="*/ 0 h 1559"/>
                <a:gd name="T26" fmla="*/ 2834 w 2914"/>
                <a:gd name="T27" fmla="*/ 226 h 1559"/>
                <a:gd name="T28" fmla="*/ 2834 w 2914"/>
                <a:gd name="T29" fmla="*/ 230 h 1559"/>
                <a:gd name="T30" fmla="*/ 2741 w 2914"/>
                <a:gd name="T31" fmla="*/ 1491 h 1559"/>
                <a:gd name="T32" fmla="*/ 73 w 2914"/>
                <a:gd name="T33" fmla="*/ 1491 h 1559"/>
                <a:gd name="T34" fmla="*/ 190 w 2914"/>
                <a:gd name="T35" fmla="*/ 1403 h 1559"/>
                <a:gd name="T36" fmla="*/ 742 w 2914"/>
                <a:gd name="T37" fmla="*/ 1403 h 1559"/>
                <a:gd name="T38" fmla="*/ 776 w 2914"/>
                <a:gd name="T39" fmla="*/ 1371 h 1559"/>
                <a:gd name="T40" fmla="*/ 838 w 2914"/>
                <a:gd name="T41" fmla="*/ 234 h 1559"/>
                <a:gd name="T42" fmla="*/ 838 w 2914"/>
                <a:gd name="T43" fmla="*/ 233 h 1559"/>
                <a:gd name="T44" fmla="*/ 1044 w 2914"/>
                <a:gd name="T45" fmla="*/ 68 h 1559"/>
                <a:gd name="T46" fmla="*/ 2711 w 2914"/>
                <a:gd name="T47" fmla="*/ 68 h 1559"/>
                <a:gd name="T48" fmla="*/ 2812 w 2914"/>
                <a:gd name="T49" fmla="*/ 112 h 1559"/>
                <a:gd name="T50" fmla="*/ 2834 w 2914"/>
                <a:gd name="T51" fmla="*/ 226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14" h="1559">
                  <a:moveTo>
                    <a:pt x="2711" y="0"/>
                  </a:moveTo>
                  <a:cubicBezTo>
                    <a:pt x="1044" y="0"/>
                    <a:pt x="1044" y="0"/>
                    <a:pt x="1044" y="0"/>
                  </a:cubicBezTo>
                  <a:cubicBezTo>
                    <a:pt x="983" y="0"/>
                    <a:pt x="915" y="24"/>
                    <a:pt x="863" y="64"/>
                  </a:cubicBezTo>
                  <a:cubicBezTo>
                    <a:pt x="804" y="110"/>
                    <a:pt x="771" y="169"/>
                    <a:pt x="770" y="231"/>
                  </a:cubicBezTo>
                  <a:cubicBezTo>
                    <a:pt x="710" y="1335"/>
                    <a:pt x="710" y="1335"/>
                    <a:pt x="710" y="1335"/>
                  </a:cubicBezTo>
                  <a:cubicBezTo>
                    <a:pt x="190" y="1335"/>
                    <a:pt x="190" y="1335"/>
                    <a:pt x="190" y="1335"/>
                  </a:cubicBezTo>
                  <a:cubicBezTo>
                    <a:pt x="85" y="1335"/>
                    <a:pt x="0" y="1421"/>
                    <a:pt x="0" y="1525"/>
                  </a:cubicBezTo>
                  <a:cubicBezTo>
                    <a:pt x="0" y="1544"/>
                    <a:pt x="15" y="1559"/>
                    <a:pt x="34" y="1559"/>
                  </a:cubicBezTo>
                  <a:cubicBezTo>
                    <a:pt x="2773" y="1559"/>
                    <a:pt x="2773" y="1559"/>
                    <a:pt x="2773" y="1559"/>
                  </a:cubicBezTo>
                  <a:cubicBezTo>
                    <a:pt x="2791" y="1559"/>
                    <a:pt x="2805" y="1546"/>
                    <a:pt x="2807" y="1528"/>
                  </a:cubicBezTo>
                  <a:cubicBezTo>
                    <a:pt x="2901" y="237"/>
                    <a:pt x="2901" y="237"/>
                    <a:pt x="2901" y="237"/>
                  </a:cubicBezTo>
                  <a:cubicBezTo>
                    <a:pt x="2914" y="174"/>
                    <a:pt x="2901" y="115"/>
                    <a:pt x="2864" y="69"/>
                  </a:cubicBezTo>
                  <a:cubicBezTo>
                    <a:pt x="2828" y="25"/>
                    <a:pt x="2774" y="0"/>
                    <a:pt x="2711" y="0"/>
                  </a:cubicBezTo>
                  <a:close/>
                  <a:moveTo>
                    <a:pt x="2834" y="226"/>
                  </a:moveTo>
                  <a:cubicBezTo>
                    <a:pt x="2834" y="227"/>
                    <a:pt x="2834" y="229"/>
                    <a:pt x="2834" y="230"/>
                  </a:cubicBezTo>
                  <a:cubicBezTo>
                    <a:pt x="2741" y="1491"/>
                    <a:pt x="2741" y="1491"/>
                    <a:pt x="2741" y="1491"/>
                  </a:cubicBezTo>
                  <a:cubicBezTo>
                    <a:pt x="73" y="1491"/>
                    <a:pt x="73" y="1491"/>
                    <a:pt x="73" y="1491"/>
                  </a:cubicBezTo>
                  <a:cubicBezTo>
                    <a:pt x="88" y="1441"/>
                    <a:pt x="135" y="1403"/>
                    <a:pt x="190" y="1403"/>
                  </a:cubicBezTo>
                  <a:cubicBezTo>
                    <a:pt x="742" y="1403"/>
                    <a:pt x="742" y="1403"/>
                    <a:pt x="742" y="1403"/>
                  </a:cubicBezTo>
                  <a:cubicBezTo>
                    <a:pt x="760" y="1403"/>
                    <a:pt x="775" y="1389"/>
                    <a:pt x="776" y="1371"/>
                  </a:cubicBezTo>
                  <a:cubicBezTo>
                    <a:pt x="838" y="234"/>
                    <a:pt x="838" y="234"/>
                    <a:pt x="838" y="234"/>
                  </a:cubicBezTo>
                  <a:cubicBezTo>
                    <a:pt x="838" y="234"/>
                    <a:pt x="838" y="234"/>
                    <a:pt x="838" y="233"/>
                  </a:cubicBezTo>
                  <a:cubicBezTo>
                    <a:pt x="839" y="142"/>
                    <a:pt x="951" y="68"/>
                    <a:pt x="1044" y="68"/>
                  </a:cubicBezTo>
                  <a:cubicBezTo>
                    <a:pt x="2711" y="68"/>
                    <a:pt x="2711" y="68"/>
                    <a:pt x="2711" y="68"/>
                  </a:cubicBezTo>
                  <a:cubicBezTo>
                    <a:pt x="2753" y="68"/>
                    <a:pt x="2789" y="84"/>
                    <a:pt x="2812" y="112"/>
                  </a:cubicBezTo>
                  <a:cubicBezTo>
                    <a:pt x="2836" y="142"/>
                    <a:pt x="2844" y="182"/>
                    <a:pt x="2834" y="226"/>
                  </a:cubicBezTo>
                  <a:close/>
                </a:path>
              </a:pathLst>
            </a:custGeom>
            <a:solidFill>
              <a:srgbClr val="002D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6" name="Freeform 298">
              <a:extLst>
                <a:ext uri="{FF2B5EF4-FFF2-40B4-BE49-F238E27FC236}">
                  <a16:creationId xmlns:a16="http://schemas.microsoft.com/office/drawing/2014/main" id="{411E5F5C-6B29-4BA7-B1D1-D201AF8DD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" y="1763"/>
              <a:ext cx="1767" cy="1216"/>
            </a:xfrm>
            <a:custGeom>
              <a:avLst/>
              <a:gdLst>
                <a:gd name="T0" fmla="*/ 2002 w 2166"/>
                <a:gd name="T1" fmla="*/ 0 h 1491"/>
                <a:gd name="T2" fmla="*/ 335 w 2166"/>
                <a:gd name="T3" fmla="*/ 0 h 1491"/>
                <a:gd name="T4" fmla="*/ 94 w 2166"/>
                <a:gd name="T5" fmla="*/ 199 h 1491"/>
                <a:gd name="T6" fmla="*/ 0 w 2166"/>
                <a:gd name="T7" fmla="*/ 1491 h 1491"/>
                <a:gd name="T8" fmla="*/ 2064 w 2166"/>
                <a:gd name="T9" fmla="*/ 1491 h 1491"/>
                <a:gd name="T10" fmla="*/ 2158 w 2166"/>
                <a:gd name="T11" fmla="*/ 199 h 1491"/>
                <a:gd name="T12" fmla="*/ 2002 w 2166"/>
                <a:gd name="T13" fmla="*/ 0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6" h="1491">
                  <a:moveTo>
                    <a:pt x="2002" y="0"/>
                  </a:moveTo>
                  <a:cubicBezTo>
                    <a:pt x="335" y="0"/>
                    <a:pt x="335" y="0"/>
                    <a:pt x="335" y="0"/>
                  </a:cubicBezTo>
                  <a:cubicBezTo>
                    <a:pt x="225" y="0"/>
                    <a:pt x="105" y="83"/>
                    <a:pt x="94" y="199"/>
                  </a:cubicBezTo>
                  <a:cubicBezTo>
                    <a:pt x="0" y="1491"/>
                    <a:pt x="0" y="1491"/>
                    <a:pt x="0" y="1491"/>
                  </a:cubicBezTo>
                  <a:cubicBezTo>
                    <a:pt x="2064" y="1491"/>
                    <a:pt x="2064" y="1491"/>
                    <a:pt x="2064" y="1491"/>
                  </a:cubicBezTo>
                  <a:cubicBezTo>
                    <a:pt x="2158" y="199"/>
                    <a:pt x="2158" y="199"/>
                    <a:pt x="2158" y="199"/>
                  </a:cubicBezTo>
                  <a:cubicBezTo>
                    <a:pt x="2166" y="85"/>
                    <a:pt x="2112" y="0"/>
                    <a:pt x="2002" y="0"/>
                  </a:cubicBezTo>
                  <a:close/>
                </a:path>
              </a:pathLst>
            </a:custGeom>
            <a:solidFill>
              <a:srgbClr val="5045F5"/>
            </a:solidFill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7" name="Freeform 299">
              <a:extLst>
                <a:ext uri="{FF2B5EF4-FFF2-40B4-BE49-F238E27FC236}">
                  <a16:creationId xmlns:a16="http://schemas.microsoft.com/office/drawing/2014/main" id="{8A631A2A-882B-4D8A-AFF3-0F18A93B76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5" y="1735"/>
              <a:ext cx="1820" cy="1272"/>
            </a:xfrm>
            <a:custGeom>
              <a:avLst/>
              <a:gdLst>
                <a:gd name="T0" fmla="*/ 2037 w 2232"/>
                <a:gd name="T1" fmla="*/ 0 h 1559"/>
                <a:gd name="T2" fmla="*/ 370 w 2232"/>
                <a:gd name="T3" fmla="*/ 0 h 1559"/>
                <a:gd name="T4" fmla="*/ 96 w 2232"/>
                <a:gd name="T5" fmla="*/ 230 h 1559"/>
                <a:gd name="T6" fmla="*/ 95 w 2232"/>
                <a:gd name="T7" fmla="*/ 230 h 1559"/>
                <a:gd name="T8" fmla="*/ 1 w 2232"/>
                <a:gd name="T9" fmla="*/ 1523 h 1559"/>
                <a:gd name="T10" fmla="*/ 10 w 2232"/>
                <a:gd name="T11" fmla="*/ 1548 h 1559"/>
                <a:gd name="T12" fmla="*/ 35 w 2232"/>
                <a:gd name="T13" fmla="*/ 1559 h 1559"/>
                <a:gd name="T14" fmla="*/ 2099 w 2232"/>
                <a:gd name="T15" fmla="*/ 1559 h 1559"/>
                <a:gd name="T16" fmla="*/ 2133 w 2232"/>
                <a:gd name="T17" fmla="*/ 1528 h 1559"/>
                <a:gd name="T18" fmla="*/ 2227 w 2232"/>
                <a:gd name="T19" fmla="*/ 235 h 1559"/>
                <a:gd name="T20" fmla="*/ 2173 w 2232"/>
                <a:gd name="T21" fmla="*/ 55 h 1559"/>
                <a:gd name="T22" fmla="*/ 2037 w 2232"/>
                <a:gd name="T23" fmla="*/ 0 h 1559"/>
                <a:gd name="T24" fmla="*/ 2160 w 2232"/>
                <a:gd name="T25" fmla="*/ 230 h 1559"/>
                <a:gd name="T26" fmla="*/ 2067 w 2232"/>
                <a:gd name="T27" fmla="*/ 1491 h 1559"/>
                <a:gd name="T28" fmla="*/ 71 w 2232"/>
                <a:gd name="T29" fmla="*/ 1491 h 1559"/>
                <a:gd name="T30" fmla="*/ 163 w 2232"/>
                <a:gd name="T31" fmla="*/ 235 h 1559"/>
                <a:gd name="T32" fmla="*/ 370 w 2232"/>
                <a:gd name="T33" fmla="*/ 68 h 1559"/>
                <a:gd name="T34" fmla="*/ 2037 w 2232"/>
                <a:gd name="T35" fmla="*/ 68 h 1559"/>
                <a:gd name="T36" fmla="*/ 2124 w 2232"/>
                <a:gd name="T37" fmla="*/ 102 h 1559"/>
                <a:gd name="T38" fmla="*/ 2160 w 2232"/>
                <a:gd name="T39" fmla="*/ 230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2" h="1559">
                  <a:moveTo>
                    <a:pt x="2037" y="0"/>
                  </a:moveTo>
                  <a:cubicBezTo>
                    <a:pt x="370" y="0"/>
                    <a:pt x="370" y="0"/>
                    <a:pt x="370" y="0"/>
                  </a:cubicBezTo>
                  <a:cubicBezTo>
                    <a:pt x="247" y="0"/>
                    <a:pt x="108" y="92"/>
                    <a:pt x="96" y="230"/>
                  </a:cubicBezTo>
                  <a:cubicBezTo>
                    <a:pt x="96" y="230"/>
                    <a:pt x="96" y="230"/>
                    <a:pt x="95" y="230"/>
                  </a:cubicBezTo>
                  <a:cubicBezTo>
                    <a:pt x="1" y="1523"/>
                    <a:pt x="1" y="1523"/>
                    <a:pt x="1" y="1523"/>
                  </a:cubicBezTo>
                  <a:cubicBezTo>
                    <a:pt x="0" y="1532"/>
                    <a:pt x="3" y="1542"/>
                    <a:pt x="10" y="1548"/>
                  </a:cubicBezTo>
                  <a:cubicBezTo>
                    <a:pt x="16" y="1555"/>
                    <a:pt x="25" y="1559"/>
                    <a:pt x="35" y="1559"/>
                  </a:cubicBezTo>
                  <a:cubicBezTo>
                    <a:pt x="2099" y="1559"/>
                    <a:pt x="2099" y="1559"/>
                    <a:pt x="2099" y="1559"/>
                  </a:cubicBezTo>
                  <a:cubicBezTo>
                    <a:pt x="2116" y="1559"/>
                    <a:pt x="2131" y="1546"/>
                    <a:pt x="2133" y="1528"/>
                  </a:cubicBezTo>
                  <a:cubicBezTo>
                    <a:pt x="2227" y="235"/>
                    <a:pt x="2227" y="235"/>
                    <a:pt x="2227" y="235"/>
                  </a:cubicBezTo>
                  <a:cubicBezTo>
                    <a:pt x="2232" y="161"/>
                    <a:pt x="2213" y="97"/>
                    <a:pt x="2173" y="55"/>
                  </a:cubicBezTo>
                  <a:cubicBezTo>
                    <a:pt x="2140" y="19"/>
                    <a:pt x="2093" y="0"/>
                    <a:pt x="2037" y="0"/>
                  </a:cubicBezTo>
                  <a:close/>
                  <a:moveTo>
                    <a:pt x="2160" y="230"/>
                  </a:moveTo>
                  <a:cubicBezTo>
                    <a:pt x="2067" y="1491"/>
                    <a:pt x="2067" y="1491"/>
                    <a:pt x="2067" y="1491"/>
                  </a:cubicBezTo>
                  <a:cubicBezTo>
                    <a:pt x="71" y="1491"/>
                    <a:pt x="71" y="1491"/>
                    <a:pt x="71" y="1491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72" y="137"/>
                    <a:pt x="279" y="68"/>
                    <a:pt x="370" y="68"/>
                  </a:cubicBezTo>
                  <a:cubicBezTo>
                    <a:pt x="2037" y="68"/>
                    <a:pt x="2037" y="68"/>
                    <a:pt x="2037" y="68"/>
                  </a:cubicBezTo>
                  <a:cubicBezTo>
                    <a:pt x="2074" y="68"/>
                    <a:pt x="2103" y="80"/>
                    <a:pt x="2124" y="102"/>
                  </a:cubicBezTo>
                  <a:cubicBezTo>
                    <a:pt x="2150" y="130"/>
                    <a:pt x="2163" y="176"/>
                    <a:pt x="2160" y="230"/>
                  </a:cubicBezTo>
                  <a:close/>
                </a:path>
              </a:pathLst>
            </a:custGeom>
            <a:solidFill>
              <a:srgbClr val="002D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5C396114-7066-4732-A0BE-9447CFF25CFE}"/>
              </a:ext>
            </a:extLst>
          </p:cNvPr>
          <p:cNvSpPr/>
          <p:nvPr/>
        </p:nvSpPr>
        <p:spPr>
          <a:xfrm>
            <a:off x="223808" y="1569769"/>
            <a:ext cx="998227" cy="692140"/>
          </a:xfrm>
          <a:prstGeom prst="round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3DF5433-ECEC-4745-BD87-DC0B96D5FB33}"/>
              </a:ext>
            </a:extLst>
          </p:cNvPr>
          <p:cNvGrpSpPr/>
          <p:nvPr/>
        </p:nvGrpSpPr>
        <p:grpSpPr>
          <a:xfrm>
            <a:off x="337104" y="1714804"/>
            <a:ext cx="771635" cy="397156"/>
            <a:chOff x="5388864" y="2080880"/>
            <a:chExt cx="640080" cy="329445"/>
          </a:xfrm>
          <a:solidFill>
            <a:srgbClr val="335769"/>
          </a:solidFill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206C59CA-9BA7-4CE7-A973-D909366514B2}"/>
                </a:ext>
              </a:extLst>
            </p:cNvPr>
            <p:cNvSpPr/>
            <p:nvPr/>
          </p:nvSpPr>
          <p:spPr>
            <a:xfrm>
              <a:off x="5388864" y="2080880"/>
              <a:ext cx="359664" cy="57411"/>
            </a:xfrm>
            <a:prstGeom prst="rect">
              <a:avLst/>
            </a:prstGeom>
            <a:solidFill>
              <a:srgbClr val="99ABB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4174B3DB-12FD-4DAE-B29C-75BF781C71A4}"/>
                </a:ext>
              </a:extLst>
            </p:cNvPr>
            <p:cNvSpPr/>
            <p:nvPr/>
          </p:nvSpPr>
          <p:spPr>
            <a:xfrm>
              <a:off x="5388864" y="2196704"/>
              <a:ext cx="640080" cy="5741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97F1061-8494-4089-93CB-DCF68D60AB90}"/>
                </a:ext>
              </a:extLst>
            </p:cNvPr>
            <p:cNvSpPr/>
            <p:nvPr/>
          </p:nvSpPr>
          <p:spPr>
            <a:xfrm>
              <a:off x="5388864" y="2280524"/>
              <a:ext cx="640080" cy="57411"/>
            </a:xfrm>
            <a:prstGeom prst="rect">
              <a:avLst/>
            </a:prstGeom>
            <a:solidFill>
              <a:srgbClr val="99ABB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7F57440F-93AC-4F31-92C0-E8E2810F846B}"/>
                </a:ext>
              </a:extLst>
            </p:cNvPr>
            <p:cNvSpPr/>
            <p:nvPr/>
          </p:nvSpPr>
          <p:spPr>
            <a:xfrm>
              <a:off x="5388864" y="2352914"/>
              <a:ext cx="640080" cy="5741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3A1FAAB-7EAA-46EF-A947-FDE3E3E37909}"/>
              </a:ext>
            </a:extLst>
          </p:cNvPr>
          <p:cNvGrpSpPr/>
          <p:nvPr/>
        </p:nvGrpSpPr>
        <p:grpSpPr>
          <a:xfrm>
            <a:off x="2093699" y="1307779"/>
            <a:ext cx="153706" cy="153116"/>
            <a:chOff x="8488179" y="1342988"/>
            <a:chExt cx="220743" cy="219894"/>
          </a:xfrm>
          <a:solidFill>
            <a:schemeClr val="bg1"/>
          </a:solidFill>
        </p:grpSpPr>
        <p:sp>
          <p:nvSpPr>
            <p:cNvPr id="177" name="Freeform 303">
              <a:extLst>
                <a:ext uri="{FF2B5EF4-FFF2-40B4-BE49-F238E27FC236}">
                  <a16:creationId xmlns:a16="http://schemas.microsoft.com/office/drawing/2014/main" id="{5D070CC5-0B35-47D5-AD82-E09BD94BB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8179" y="1342988"/>
              <a:ext cx="127776" cy="126927"/>
            </a:xfrm>
            <a:custGeom>
              <a:avLst/>
              <a:gdLst>
                <a:gd name="T0" fmla="*/ 194 w 224"/>
                <a:gd name="T1" fmla="*/ 0 h 223"/>
                <a:gd name="T2" fmla="*/ 164 w 224"/>
                <a:gd name="T3" fmla="*/ 30 h 223"/>
                <a:gd name="T4" fmla="*/ 30 w 224"/>
                <a:gd name="T5" fmla="*/ 163 h 223"/>
                <a:gd name="T6" fmla="*/ 0 w 224"/>
                <a:gd name="T7" fmla="*/ 193 h 223"/>
                <a:gd name="T8" fmla="*/ 30 w 224"/>
                <a:gd name="T9" fmla="*/ 223 h 223"/>
                <a:gd name="T10" fmla="*/ 224 w 224"/>
                <a:gd name="T11" fmla="*/ 30 h 223"/>
                <a:gd name="T12" fmla="*/ 194 w 224"/>
                <a:gd name="T1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23">
                  <a:moveTo>
                    <a:pt x="194" y="0"/>
                  </a:moveTo>
                  <a:cubicBezTo>
                    <a:pt x="177" y="0"/>
                    <a:pt x="164" y="13"/>
                    <a:pt x="164" y="30"/>
                  </a:cubicBezTo>
                  <a:cubicBezTo>
                    <a:pt x="164" y="103"/>
                    <a:pt x="104" y="163"/>
                    <a:pt x="30" y="163"/>
                  </a:cubicBezTo>
                  <a:cubicBezTo>
                    <a:pt x="14" y="163"/>
                    <a:pt x="0" y="176"/>
                    <a:pt x="0" y="193"/>
                  </a:cubicBezTo>
                  <a:cubicBezTo>
                    <a:pt x="0" y="209"/>
                    <a:pt x="14" y="223"/>
                    <a:pt x="30" y="223"/>
                  </a:cubicBezTo>
                  <a:cubicBezTo>
                    <a:pt x="137" y="223"/>
                    <a:pt x="224" y="136"/>
                    <a:pt x="224" y="30"/>
                  </a:cubicBezTo>
                  <a:cubicBezTo>
                    <a:pt x="224" y="13"/>
                    <a:pt x="210" y="0"/>
                    <a:pt x="1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8" name="Freeform 304">
              <a:extLst>
                <a:ext uri="{FF2B5EF4-FFF2-40B4-BE49-F238E27FC236}">
                  <a16:creationId xmlns:a16="http://schemas.microsoft.com/office/drawing/2014/main" id="{6C4441A5-DB7A-46F4-9808-EEB667F38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1570" y="1342988"/>
              <a:ext cx="127352" cy="126927"/>
            </a:xfrm>
            <a:custGeom>
              <a:avLst/>
              <a:gdLst>
                <a:gd name="T0" fmla="*/ 193 w 223"/>
                <a:gd name="T1" fmla="*/ 163 h 223"/>
                <a:gd name="T2" fmla="*/ 60 w 223"/>
                <a:gd name="T3" fmla="*/ 30 h 223"/>
                <a:gd name="T4" fmla="*/ 30 w 223"/>
                <a:gd name="T5" fmla="*/ 0 h 223"/>
                <a:gd name="T6" fmla="*/ 0 w 223"/>
                <a:gd name="T7" fmla="*/ 30 h 223"/>
                <a:gd name="T8" fmla="*/ 193 w 223"/>
                <a:gd name="T9" fmla="*/ 223 h 223"/>
                <a:gd name="T10" fmla="*/ 223 w 223"/>
                <a:gd name="T11" fmla="*/ 193 h 223"/>
                <a:gd name="T12" fmla="*/ 193 w 223"/>
                <a:gd name="T13" fmla="*/ 16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23">
                  <a:moveTo>
                    <a:pt x="193" y="163"/>
                  </a:moveTo>
                  <a:cubicBezTo>
                    <a:pt x="119" y="163"/>
                    <a:pt x="60" y="103"/>
                    <a:pt x="60" y="30"/>
                  </a:cubicBezTo>
                  <a:cubicBezTo>
                    <a:pt x="60" y="13"/>
                    <a:pt x="46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136"/>
                    <a:pt x="86" y="223"/>
                    <a:pt x="193" y="223"/>
                  </a:cubicBezTo>
                  <a:cubicBezTo>
                    <a:pt x="209" y="223"/>
                    <a:pt x="223" y="209"/>
                    <a:pt x="223" y="193"/>
                  </a:cubicBezTo>
                  <a:cubicBezTo>
                    <a:pt x="223" y="176"/>
                    <a:pt x="209" y="163"/>
                    <a:pt x="193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9" name="Freeform 305">
              <a:extLst>
                <a:ext uri="{FF2B5EF4-FFF2-40B4-BE49-F238E27FC236}">
                  <a16:creationId xmlns:a16="http://schemas.microsoft.com/office/drawing/2014/main" id="{FEF7B5FC-593B-4383-BDBB-6A73809C6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8179" y="1435955"/>
              <a:ext cx="127776" cy="126927"/>
            </a:xfrm>
            <a:custGeom>
              <a:avLst/>
              <a:gdLst>
                <a:gd name="T0" fmla="*/ 30 w 224"/>
                <a:gd name="T1" fmla="*/ 0 h 223"/>
                <a:gd name="T2" fmla="*/ 0 w 224"/>
                <a:gd name="T3" fmla="*/ 30 h 223"/>
                <a:gd name="T4" fmla="*/ 30 w 224"/>
                <a:gd name="T5" fmla="*/ 60 h 223"/>
                <a:gd name="T6" fmla="*/ 164 w 224"/>
                <a:gd name="T7" fmla="*/ 193 h 223"/>
                <a:gd name="T8" fmla="*/ 194 w 224"/>
                <a:gd name="T9" fmla="*/ 223 h 223"/>
                <a:gd name="T10" fmla="*/ 224 w 224"/>
                <a:gd name="T11" fmla="*/ 193 h 223"/>
                <a:gd name="T12" fmla="*/ 30 w 224"/>
                <a:gd name="T1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23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104" y="60"/>
                    <a:pt x="164" y="120"/>
                    <a:pt x="164" y="193"/>
                  </a:cubicBezTo>
                  <a:cubicBezTo>
                    <a:pt x="164" y="210"/>
                    <a:pt x="177" y="223"/>
                    <a:pt x="194" y="223"/>
                  </a:cubicBezTo>
                  <a:cubicBezTo>
                    <a:pt x="210" y="223"/>
                    <a:pt x="224" y="210"/>
                    <a:pt x="224" y="193"/>
                  </a:cubicBezTo>
                  <a:cubicBezTo>
                    <a:pt x="224" y="87"/>
                    <a:pt x="137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0" name="Freeform 306">
              <a:extLst>
                <a:ext uri="{FF2B5EF4-FFF2-40B4-BE49-F238E27FC236}">
                  <a16:creationId xmlns:a16="http://schemas.microsoft.com/office/drawing/2014/main" id="{74A2430F-9C3A-4A88-A601-0A8C1A9B2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1570" y="1435955"/>
              <a:ext cx="127352" cy="126927"/>
            </a:xfrm>
            <a:custGeom>
              <a:avLst/>
              <a:gdLst>
                <a:gd name="T0" fmla="*/ 193 w 223"/>
                <a:gd name="T1" fmla="*/ 0 h 223"/>
                <a:gd name="T2" fmla="*/ 0 w 223"/>
                <a:gd name="T3" fmla="*/ 193 h 223"/>
                <a:gd name="T4" fmla="*/ 30 w 223"/>
                <a:gd name="T5" fmla="*/ 223 h 223"/>
                <a:gd name="T6" fmla="*/ 60 w 223"/>
                <a:gd name="T7" fmla="*/ 193 h 223"/>
                <a:gd name="T8" fmla="*/ 193 w 223"/>
                <a:gd name="T9" fmla="*/ 60 h 223"/>
                <a:gd name="T10" fmla="*/ 223 w 223"/>
                <a:gd name="T11" fmla="*/ 30 h 223"/>
                <a:gd name="T12" fmla="*/ 193 w 223"/>
                <a:gd name="T1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23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10"/>
                    <a:pt x="13" y="223"/>
                    <a:pt x="30" y="223"/>
                  </a:cubicBezTo>
                  <a:cubicBezTo>
                    <a:pt x="46" y="223"/>
                    <a:pt x="60" y="210"/>
                    <a:pt x="60" y="193"/>
                  </a:cubicBezTo>
                  <a:cubicBezTo>
                    <a:pt x="60" y="120"/>
                    <a:pt x="119" y="60"/>
                    <a:pt x="193" y="60"/>
                  </a:cubicBezTo>
                  <a:cubicBezTo>
                    <a:pt x="209" y="60"/>
                    <a:pt x="223" y="46"/>
                    <a:pt x="223" y="30"/>
                  </a:cubicBezTo>
                  <a:cubicBezTo>
                    <a:pt x="223" y="13"/>
                    <a:pt x="209" y="0"/>
                    <a:pt x="1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C5CCFA4-1833-4C3D-AB0E-A21AE7D45219}"/>
              </a:ext>
            </a:extLst>
          </p:cNvPr>
          <p:cNvGrpSpPr/>
          <p:nvPr/>
        </p:nvGrpSpPr>
        <p:grpSpPr>
          <a:xfrm>
            <a:off x="2439511" y="2198196"/>
            <a:ext cx="174047" cy="197745"/>
            <a:chOff x="9324150" y="1782147"/>
            <a:chExt cx="264907" cy="300978"/>
          </a:xfrm>
          <a:solidFill>
            <a:schemeClr val="bg1"/>
          </a:solidFill>
        </p:grpSpPr>
        <p:sp>
          <p:nvSpPr>
            <p:cNvPr id="174" name="Freeform 307">
              <a:extLst>
                <a:ext uri="{FF2B5EF4-FFF2-40B4-BE49-F238E27FC236}">
                  <a16:creationId xmlns:a16="http://schemas.microsoft.com/office/drawing/2014/main" id="{1752D694-D42C-48A0-9B4E-2B84F4C68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4164" y="1782152"/>
              <a:ext cx="264893" cy="300972"/>
            </a:xfrm>
            <a:custGeom>
              <a:avLst/>
              <a:gdLst>
                <a:gd name="T0" fmla="*/ 450 w 465"/>
                <a:gd name="T1" fmla="*/ 122 h 528"/>
                <a:gd name="T2" fmla="*/ 248 w 465"/>
                <a:gd name="T3" fmla="*/ 6 h 528"/>
                <a:gd name="T4" fmla="*/ 218 w 465"/>
                <a:gd name="T5" fmla="*/ 6 h 528"/>
                <a:gd name="T6" fmla="*/ 15 w 465"/>
                <a:gd name="T7" fmla="*/ 122 h 528"/>
                <a:gd name="T8" fmla="*/ 0 w 465"/>
                <a:gd name="T9" fmla="*/ 148 h 528"/>
                <a:gd name="T10" fmla="*/ 0 w 465"/>
                <a:gd name="T11" fmla="*/ 382 h 528"/>
                <a:gd name="T12" fmla="*/ 15 w 465"/>
                <a:gd name="T13" fmla="*/ 408 h 528"/>
                <a:gd name="T14" fmla="*/ 218 w 465"/>
                <a:gd name="T15" fmla="*/ 524 h 528"/>
                <a:gd name="T16" fmla="*/ 233 w 465"/>
                <a:gd name="T17" fmla="*/ 528 h 528"/>
                <a:gd name="T18" fmla="*/ 248 w 465"/>
                <a:gd name="T19" fmla="*/ 524 h 528"/>
                <a:gd name="T20" fmla="*/ 450 w 465"/>
                <a:gd name="T21" fmla="*/ 408 h 528"/>
                <a:gd name="T22" fmla="*/ 465 w 465"/>
                <a:gd name="T23" fmla="*/ 382 h 528"/>
                <a:gd name="T24" fmla="*/ 465 w 465"/>
                <a:gd name="T25" fmla="*/ 148 h 528"/>
                <a:gd name="T26" fmla="*/ 450 w 465"/>
                <a:gd name="T27" fmla="*/ 122 h 528"/>
                <a:gd name="T28" fmla="*/ 405 w 465"/>
                <a:gd name="T29" fmla="*/ 364 h 528"/>
                <a:gd name="T30" fmla="*/ 233 w 465"/>
                <a:gd name="T31" fmla="*/ 464 h 528"/>
                <a:gd name="T32" fmla="*/ 60 w 465"/>
                <a:gd name="T33" fmla="*/ 364 h 528"/>
                <a:gd name="T34" fmla="*/ 60 w 465"/>
                <a:gd name="T35" fmla="*/ 166 h 528"/>
                <a:gd name="T36" fmla="*/ 233 w 465"/>
                <a:gd name="T37" fmla="*/ 66 h 528"/>
                <a:gd name="T38" fmla="*/ 405 w 465"/>
                <a:gd name="T39" fmla="*/ 166 h 528"/>
                <a:gd name="T40" fmla="*/ 405 w 465"/>
                <a:gd name="T41" fmla="*/ 36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5" h="528">
                  <a:moveTo>
                    <a:pt x="450" y="122"/>
                  </a:moveTo>
                  <a:cubicBezTo>
                    <a:pt x="248" y="6"/>
                    <a:pt x="248" y="6"/>
                    <a:pt x="248" y="6"/>
                  </a:cubicBezTo>
                  <a:cubicBezTo>
                    <a:pt x="238" y="0"/>
                    <a:pt x="227" y="0"/>
                    <a:pt x="218" y="6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6" y="128"/>
                    <a:pt x="0" y="138"/>
                    <a:pt x="0" y="148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93"/>
                    <a:pt x="6" y="402"/>
                    <a:pt x="15" y="408"/>
                  </a:cubicBezTo>
                  <a:cubicBezTo>
                    <a:pt x="218" y="524"/>
                    <a:pt x="218" y="524"/>
                    <a:pt x="218" y="524"/>
                  </a:cubicBezTo>
                  <a:cubicBezTo>
                    <a:pt x="222" y="527"/>
                    <a:pt x="227" y="528"/>
                    <a:pt x="233" y="528"/>
                  </a:cubicBezTo>
                  <a:cubicBezTo>
                    <a:pt x="238" y="528"/>
                    <a:pt x="243" y="527"/>
                    <a:pt x="248" y="524"/>
                  </a:cubicBezTo>
                  <a:cubicBezTo>
                    <a:pt x="450" y="408"/>
                    <a:pt x="450" y="408"/>
                    <a:pt x="450" y="408"/>
                  </a:cubicBezTo>
                  <a:cubicBezTo>
                    <a:pt x="459" y="402"/>
                    <a:pt x="465" y="393"/>
                    <a:pt x="465" y="382"/>
                  </a:cubicBezTo>
                  <a:cubicBezTo>
                    <a:pt x="465" y="148"/>
                    <a:pt x="465" y="148"/>
                    <a:pt x="465" y="148"/>
                  </a:cubicBezTo>
                  <a:cubicBezTo>
                    <a:pt x="465" y="138"/>
                    <a:pt x="459" y="128"/>
                    <a:pt x="450" y="122"/>
                  </a:cubicBezTo>
                  <a:close/>
                  <a:moveTo>
                    <a:pt x="405" y="364"/>
                  </a:moveTo>
                  <a:cubicBezTo>
                    <a:pt x="233" y="464"/>
                    <a:pt x="233" y="464"/>
                    <a:pt x="233" y="464"/>
                  </a:cubicBezTo>
                  <a:cubicBezTo>
                    <a:pt x="60" y="364"/>
                    <a:pt x="60" y="364"/>
                    <a:pt x="60" y="364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233" y="66"/>
                    <a:pt x="233" y="66"/>
                    <a:pt x="233" y="66"/>
                  </a:cubicBezTo>
                  <a:cubicBezTo>
                    <a:pt x="405" y="166"/>
                    <a:pt x="405" y="166"/>
                    <a:pt x="405" y="166"/>
                  </a:cubicBezTo>
                  <a:lnTo>
                    <a:pt x="405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5" name="Freeform 308">
              <a:extLst>
                <a:ext uri="{FF2B5EF4-FFF2-40B4-BE49-F238E27FC236}">
                  <a16:creationId xmlns:a16="http://schemas.microsoft.com/office/drawing/2014/main" id="{A783FD6A-6BAA-4DF4-AD8F-2999F61239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4158" y="1782147"/>
              <a:ext cx="264892" cy="168100"/>
            </a:xfrm>
            <a:custGeom>
              <a:avLst/>
              <a:gdLst>
                <a:gd name="T0" fmla="*/ 450 w 465"/>
                <a:gd name="T1" fmla="*/ 122 h 295"/>
                <a:gd name="T2" fmla="*/ 248 w 465"/>
                <a:gd name="T3" fmla="*/ 6 h 295"/>
                <a:gd name="T4" fmla="*/ 218 w 465"/>
                <a:gd name="T5" fmla="*/ 6 h 295"/>
                <a:gd name="T6" fmla="*/ 15 w 465"/>
                <a:gd name="T7" fmla="*/ 122 h 295"/>
                <a:gd name="T8" fmla="*/ 0 w 465"/>
                <a:gd name="T9" fmla="*/ 148 h 295"/>
                <a:gd name="T10" fmla="*/ 15 w 465"/>
                <a:gd name="T11" fmla="*/ 174 h 295"/>
                <a:gd name="T12" fmla="*/ 218 w 465"/>
                <a:gd name="T13" fmla="*/ 291 h 295"/>
                <a:gd name="T14" fmla="*/ 233 w 465"/>
                <a:gd name="T15" fmla="*/ 295 h 295"/>
                <a:gd name="T16" fmla="*/ 248 w 465"/>
                <a:gd name="T17" fmla="*/ 291 h 295"/>
                <a:gd name="T18" fmla="*/ 450 w 465"/>
                <a:gd name="T19" fmla="*/ 174 h 295"/>
                <a:gd name="T20" fmla="*/ 465 w 465"/>
                <a:gd name="T21" fmla="*/ 148 h 295"/>
                <a:gd name="T22" fmla="*/ 450 w 465"/>
                <a:gd name="T23" fmla="*/ 122 h 295"/>
                <a:gd name="T24" fmla="*/ 233 w 465"/>
                <a:gd name="T25" fmla="*/ 230 h 295"/>
                <a:gd name="T26" fmla="*/ 90 w 465"/>
                <a:gd name="T27" fmla="*/ 148 h 295"/>
                <a:gd name="T28" fmla="*/ 233 w 465"/>
                <a:gd name="T29" fmla="*/ 66 h 295"/>
                <a:gd name="T30" fmla="*/ 375 w 465"/>
                <a:gd name="T31" fmla="*/ 148 h 295"/>
                <a:gd name="T32" fmla="*/ 233 w 465"/>
                <a:gd name="T33" fmla="*/ 23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295">
                  <a:moveTo>
                    <a:pt x="450" y="122"/>
                  </a:moveTo>
                  <a:cubicBezTo>
                    <a:pt x="248" y="6"/>
                    <a:pt x="248" y="6"/>
                    <a:pt x="248" y="6"/>
                  </a:cubicBezTo>
                  <a:cubicBezTo>
                    <a:pt x="238" y="0"/>
                    <a:pt x="227" y="0"/>
                    <a:pt x="218" y="6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6" y="128"/>
                    <a:pt x="0" y="138"/>
                    <a:pt x="0" y="148"/>
                  </a:cubicBezTo>
                  <a:cubicBezTo>
                    <a:pt x="0" y="159"/>
                    <a:pt x="6" y="169"/>
                    <a:pt x="15" y="174"/>
                  </a:cubicBezTo>
                  <a:cubicBezTo>
                    <a:pt x="218" y="291"/>
                    <a:pt x="218" y="291"/>
                    <a:pt x="218" y="291"/>
                  </a:cubicBezTo>
                  <a:cubicBezTo>
                    <a:pt x="222" y="294"/>
                    <a:pt x="227" y="295"/>
                    <a:pt x="233" y="295"/>
                  </a:cubicBezTo>
                  <a:cubicBezTo>
                    <a:pt x="238" y="295"/>
                    <a:pt x="243" y="294"/>
                    <a:pt x="248" y="291"/>
                  </a:cubicBezTo>
                  <a:cubicBezTo>
                    <a:pt x="450" y="174"/>
                    <a:pt x="450" y="174"/>
                    <a:pt x="450" y="174"/>
                  </a:cubicBezTo>
                  <a:cubicBezTo>
                    <a:pt x="459" y="169"/>
                    <a:pt x="465" y="159"/>
                    <a:pt x="465" y="148"/>
                  </a:cubicBezTo>
                  <a:cubicBezTo>
                    <a:pt x="465" y="138"/>
                    <a:pt x="459" y="128"/>
                    <a:pt x="450" y="122"/>
                  </a:cubicBezTo>
                  <a:close/>
                  <a:moveTo>
                    <a:pt x="233" y="230"/>
                  </a:moveTo>
                  <a:cubicBezTo>
                    <a:pt x="90" y="148"/>
                    <a:pt x="90" y="148"/>
                    <a:pt x="90" y="148"/>
                  </a:cubicBezTo>
                  <a:cubicBezTo>
                    <a:pt x="233" y="66"/>
                    <a:pt x="233" y="66"/>
                    <a:pt x="233" y="66"/>
                  </a:cubicBezTo>
                  <a:cubicBezTo>
                    <a:pt x="375" y="148"/>
                    <a:pt x="375" y="148"/>
                    <a:pt x="375" y="148"/>
                  </a:cubicBezTo>
                  <a:lnTo>
                    <a:pt x="233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6" name="Freeform 309">
              <a:extLst>
                <a:ext uri="{FF2B5EF4-FFF2-40B4-BE49-F238E27FC236}">
                  <a16:creationId xmlns:a16="http://schemas.microsoft.com/office/drawing/2014/main" id="{D5BAC80F-07C0-4BD3-940A-7D1119C74C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4150" y="1848799"/>
              <a:ext cx="149849" cy="234326"/>
            </a:xfrm>
            <a:custGeom>
              <a:avLst/>
              <a:gdLst>
                <a:gd name="T0" fmla="*/ 248 w 263"/>
                <a:gd name="T1" fmla="*/ 122 h 411"/>
                <a:gd name="T2" fmla="*/ 45 w 263"/>
                <a:gd name="T3" fmla="*/ 5 h 411"/>
                <a:gd name="T4" fmla="*/ 15 w 263"/>
                <a:gd name="T5" fmla="*/ 5 h 411"/>
                <a:gd name="T6" fmla="*/ 0 w 263"/>
                <a:gd name="T7" fmla="*/ 31 h 411"/>
                <a:gd name="T8" fmla="*/ 0 w 263"/>
                <a:gd name="T9" fmla="*/ 265 h 411"/>
                <a:gd name="T10" fmla="*/ 15 w 263"/>
                <a:gd name="T11" fmla="*/ 291 h 411"/>
                <a:gd name="T12" fmla="*/ 218 w 263"/>
                <a:gd name="T13" fmla="*/ 407 h 411"/>
                <a:gd name="T14" fmla="*/ 233 w 263"/>
                <a:gd name="T15" fmla="*/ 411 h 411"/>
                <a:gd name="T16" fmla="*/ 248 w 263"/>
                <a:gd name="T17" fmla="*/ 407 h 411"/>
                <a:gd name="T18" fmla="*/ 263 w 263"/>
                <a:gd name="T19" fmla="*/ 381 h 411"/>
                <a:gd name="T20" fmla="*/ 263 w 263"/>
                <a:gd name="T21" fmla="*/ 148 h 411"/>
                <a:gd name="T22" fmla="*/ 248 w 263"/>
                <a:gd name="T23" fmla="*/ 122 h 411"/>
                <a:gd name="T24" fmla="*/ 203 w 263"/>
                <a:gd name="T25" fmla="*/ 330 h 411"/>
                <a:gd name="T26" fmla="*/ 60 w 263"/>
                <a:gd name="T27" fmla="*/ 247 h 411"/>
                <a:gd name="T28" fmla="*/ 60 w 263"/>
                <a:gd name="T29" fmla="*/ 83 h 411"/>
                <a:gd name="T30" fmla="*/ 203 w 263"/>
                <a:gd name="T31" fmla="*/ 165 h 411"/>
                <a:gd name="T32" fmla="*/ 203 w 263"/>
                <a:gd name="T33" fmla="*/ 33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3" h="411">
                  <a:moveTo>
                    <a:pt x="248" y="122"/>
                  </a:moveTo>
                  <a:cubicBezTo>
                    <a:pt x="45" y="5"/>
                    <a:pt x="45" y="5"/>
                    <a:pt x="45" y="5"/>
                  </a:cubicBezTo>
                  <a:cubicBezTo>
                    <a:pt x="36" y="0"/>
                    <a:pt x="25" y="0"/>
                    <a:pt x="15" y="5"/>
                  </a:cubicBezTo>
                  <a:cubicBezTo>
                    <a:pt x="6" y="11"/>
                    <a:pt x="0" y="21"/>
                    <a:pt x="0" y="31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6"/>
                    <a:pt x="6" y="285"/>
                    <a:pt x="15" y="291"/>
                  </a:cubicBezTo>
                  <a:cubicBezTo>
                    <a:pt x="218" y="407"/>
                    <a:pt x="218" y="407"/>
                    <a:pt x="218" y="407"/>
                  </a:cubicBezTo>
                  <a:cubicBezTo>
                    <a:pt x="222" y="410"/>
                    <a:pt x="227" y="411"/>
                    <a:pt x="233" y="411"/>
                  </a:cubicBezTo>
                  <a:cubicBezTo>
                    <a:pt x="238" y="411"/>
                    <a:pt x="243" y="410"/>
                    <a:pt x="248" y="407"/>
                  </a:cubicBezTo>
                  <a:cubicBezTo>
                    <a:pt x="257" y="402"/>
                    <a:pt x="263" y="392"/>
                    <a:pt x="263" y="381"/>
                  </a:cubicBezTo>
                  <a:cubicBezTo>
                    <a:pt x="263" y="148"/>
                    <a:pt x="263" y="148"/>
                    <a:pt x="263" y="148"/>
                  </a:cubicBezTo>
                  <a:cubicBezTo>
                    <a:pt x="263" y="137"/>
                    <a:pt x="257" y="127"/>
                    <a:pt x="248" y="122"/>
                  </a:cubicBezTo>
                  <a:close/>
                  <a:moveTo>
                    <a:pt x="203" y="330"/>
                  </a:moveTo>
                  <a:cubicBezTo>
                    <a:pt x="60" y="247"/>
                    <a:pt x="60" y="247"/>
                    <a:pt x="60" y="247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203" y="165"/>
                    <a:pt x="203" y="165"/>
                    <a:pt x="203" y="165"/>
                  </a:cubicBezTo>
                  <a:lnTo>
                    <a:pt x="203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9441F57-0F85-4A6F-827C-8D4D31427144}"/>
              </a:ext>
            </a:extLst>
          </p:cNvPr>
          <p:cNvGrpSpPr/>
          <p:nvPr/>
        </p:nvGrpSpPr>
        <p:grpSpPr>
          <a:xfrm>
            <a:off x="1643700" y="1143638"/>
            <a:ext cx="307472" cy="315008"/>
            <a:chOff x="8575203" y="2038327"/>
            <a:chExt cx="519595" cy="532330"/>
          </a:xfrm>
          <a:solidFill>
            <a:schemeClr val="bg1"/>
          </a:solidFill>
        </p:grpSpPr>
        <p:sp>
          <p:nvSpPr>
            <p:cNvPr id="169" name="Freeform 314">
              <a:extLst>
                <a:ext uri="{FF2B5EF4-FFF2-40B4-BE49-F238E27FC236}">
                  <a16:creationId xmlns:a16="http://schemas.microsoft.com/office/drawing/2014/main" id="{BD5B1974-A362-4F7E-99AE-6C1192E444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5203" y="2038327"/>
              <a:ext cx="519595" cy="532330"/>
            </a:xfrm>
            <a:custGeom>
              <a:avLst/>
              <a:gdLst>
                <a:gd name="T0" fmla="*/ 816 w 911"/>
                <a:gd name="T1" fmla="*/ 0 h 933"/>
                <a:gd name="T2" fmla="*/ 95 w 911"/>
                <a:gd name="T3" fmla="*/ 0 h 933"/>
                <a:gd name="T4" fmla="*/ 0 w 911"/>
                <a:gd name="T5" fmla="*/ 96 h 933"/>
                <a:gd name="T6" fmla="*/ 0 w 911"/>
                <a:gd name="T7" fmla="*/ 606 h 933"/>
                <a:gd name="T8" fmla="*/ 95 w 911"/>
                <a:gd name="T9" fmla="*/ 702 h 933"/>
                <a:gd name="T10" fmla="*/ 274 w 911"/>
                <a:gd name="T11" fmla="*/ 702 h 933"/>
                <a:gd name="T12" fmla="*/ 274 w 911"/>
                <a:gd name="T13" fmla="*/ 903 h 933"/>
                <a:gd name="T14" fmla="*/ 292 w 911"/>
                <a:gd name="T15" fmla="*/ 931 h 933"/>
                <a:gd name="T16" fmla="*/ 304 w 911"/>
                <a:gd name="T17" fmla="*/ 933 h 933"/>
                <a:gd name="T18" fmla="*/ 325 w 911"/>
                <a:gd name="T19" fmla="*/ 924 h 933"/>
                <a:gd name="T20" fmla="*/ 548 w 911"/>
                <a:gd name="T21" fmla="*/ 702 h 933"/>
                <a:gd name="T22" fmla="*/ 816 w 911"/>
                <a:gd name="T23" fmla="*/ 702 h 933"/>
                <a:gd name="T24" fmla="*/ 911 w 911"/>
                <a:gd name="T25" fmla="*/ 606 h 933"/>
                <a:gd name="T26" fmla="*/ 911 w 911"/>
                <a:gd name="T27" fmla="*/ 96 h 933"/>
                <a:gd name="T28" fmla="*/ 816 w 911"/>
                <a:gd name="T29" fmla="*/ 0 h 933"/>
                <a:gd name="T30" fmla="*/ 851 w 911"/>
                <a:gd name="T31" fmla="*/ 606 h 933"/>
                <a:gd name="T32" fmla="*/ 816 w 911"/>
                <a:gd name="T33" fmla="*/ 642 h 933"/>
                <a:gd name="T34" fmla="*/ 535 w 911"/>
                <a:gd name="T35" fmla="*/ 642 h 933"/>
                <a:gd name="T36" fmla="*/ 514 w 911"/>
                <a:gd name="T37" fmla="*/ 650 h 933"/>
                <a:gd name="T38" fmla="*/ 334 w 911"/>
                <a:gd name="T39" fmla="*/ 830 h 933"/>
                <a:gd name="T40" fmla="*/ 334 w 911"/>
                <a:gd name="T41" fmla="*/ 672 h 933"/>
                <a:gd name="T42" fmla="*/ 304 w 911"/>
                <a:gd name="T43" fmla="*/ 642 h 933"/>
                <a:gd name="T44" fmla="*/ 95 w 911"/>
                <a:gd name="T45" fmla="*/ 642 h 933"/>
                <a:gd name="T46" fmla="*/ 60 w 911"/>
                <a:gd name="T47" fmla="*/ 606 h 933"/>
                <a:gd name="T48" fmla="*/ 60 w 911"/>
                <a:gd name="T49" fmla="*/ 96 h 933"/>
                <a:gd name="T50" fmla="*/ 95 w 911"/>
                <a:gd name="T51" fmla="*/ 60 h 933"/>
                <a:gd name="T52" fmla="*/ 816 w 911"/>
                <a:gd name="T53" fmla="*/ 60 h 933"/>
                <a:gd name="T54" fmla="*/ 851 w 911"/>
                <a:gd name="T55" fmla="*/ 96 h 933"/>
                <a:gd name="T56" fmla="*/ 851 w 911"/>
                <a:gd name="T57" fmla="*/ 60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11" h="933">
                  <a:moveTo>
                    <a:pt x="816" y="0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606"/>
                    <a:pt x="0" y="606"/>
                    <a:pt x="0" y="606"/>
                  </a:cubicBezTo>
                  <a:cubicBezTo>
                    <a:pt x="0" y="659"/>
                    <a:pt x="43" y="702"/>
                    <a:pt x="95" y="702"/>
                  </a:cubicBezTo>
                  <a:cubicBezTo>
                    <a:pt x="274" y="702"/>
                    <a:pt x="274" y="702"/>
                    <a:pt x="274" y="702"/>
                  </a:cubicBezTo>
                  <a:cubicBezTo>
                    <a:pt x="274" y="903"/>
                    <a:pt x="274" y="903"/>
                    <a:pt x="274" y="903"/>
                  </a:cubicBezTo>
                  <a:cubicBezTo>
                    <a:pt x="274" y="915"/>
                    <a:pt x="281" y="926"/>
                    <a:pt x="292" y="931"/>
                  </a:cubicBezTo>
                  <a:cubicBezTo>
                    <a:pt x="296" y="932"/>
                    <a:pt x="300" y="933"/>
                    <a:pt x="304" y="933"/>
                  </a:cubicBezTo>
                  <a:cubicBezTo>
                    <a:pt x="312" y="933"/>
                    <a:pt x="319" y="930"/>
                    <a:pt x="325" y="924"/>
                  </a:cubicBezTo>
                  <a:cubicBezTo>
                    <a:pt x="548" y="702"/>
                    <a:pt x="548" y="702"/>
                    <a:pt x="548" y="702"/>
                  </a:cubicBezTo>
                  <a:cubicBezTo>
                    <a:pt x="816" y="702"/>
                    <a:pt x="816" y="702"/>
                    <a:pt x="816" y="702"/>
                  </a:cubicBezTo>
                  <a:cubicBezTo>
                    <a:pt x="868" y="702"/>
                    <a:pt x="911" y="659"/>
                    <a:pt x="911" y="606"/>
                  </a:cubicBezTo>
                  <a:cubicBezTo>
                    <a:pt x="911" y="96"/>
                    <a:pt x="911" y="96"/>
                    <a:pt x="911" y="96"/>
                  </a:cubicBezTo>
                  <a:cubicBezTo>
                    <a:pt x="911" y="43"/>
                    <a:pt x="868" y="0"/>
                    <a:pt x="816" y="0"/>
                  </a:cubicBezTo>
                  <a:close/>
                  <a:moveTo>
                    <a:pt x="851" y="606"/>
                  </a:moveTo>
                  <a:cubicBezTo>
                    <a:pt x="851" y="625"/>
                    <a:pt x="835" y="642"/>
                    <a:pt x="816" y="642"/>
                  </a:cubicBezTo>
                  <a:cubicBezTo>
                    <a:pt x="535" y="642"/>
                    <a:pt x="535" y="642"/>
                    <a:pt x="535" y="642"/>
                  </a:cubicBezTo>
                  <a:cubicBezTo>
                    <a:pt x="527" y="642"/>
                    <a:pt x="520" y="645"/>
                    <a:pt x="514" y="650"/>
                  </a:cubicBezTo>
                  <a:cubicBezTo>
                    <a:pt x="334" y="830"/>
                    <a:pt x="334" y="830"/>
                    <a:pt x="334" y="830"/>
                  </a:cubicBezTo>
                  <a:cubicBezTo>
                    <a:pt x="334" y="672"/>
                    <a:pt x="334" y="672"/>
                    <a:pt x="334" y="672"/>
                  </a:cubicBezTo>
                  <a:cubicBezTo>
                    <a:pt x="334" y="655"/>
                    <a:pt x="320" y="642"/>
                    <a:pt x="304" y="642"/>
                  </a:cubicBezTo>
                  <a:cubicBezTo>
                    <a:pt x="95" y="642"/>
                    <a:pt x="95" y="642"/>
                    <a:pt x="95" y="642"/>
                  </a:cubicBezTo>
                  <a:cubicBezTo>
                    <a:pt x="76" y="642"/>
                    <a:pt x="60" y="625"/>
                    <a:pt x="60" y="60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76"/>
                    <a:pt x="76" y="60"/>
                    <a:pt x="95" y="60"/>
                  </a:cubicBezTo>
                  <a:cubicBezTo>
                    <a:pt x="816" y="60"/>
                    <a:pt x="816" y="60"/>
                    <a:pt x="816" y="60"/>
                  </a:cubicBezTo>
                  <a:cubicBezTo>
                    <a:pt x="835" y="60"/>
                    <a:pt x="851" y="76"/>
                    <a:pt x="851" y="96"/>
                  </a:cubicBezTo>
                  <a:lnTo>
                    <a:pt x="851" y="6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0" name="Freeform 315">
              <a:extLst>
                <a:ext uri="{FF2B5EF4-FFF2-40B4-BE49-F238E27FC236}">
                  <a16:creationId xmlns:a16="http://schemas.microsoft.com/office/drawing/2014/main" id="{0BE40778-F878-4A48-876B-DDA299521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7272" y="2142331"/>
              <a:ext cx="295880" cy="34385"/>
            </a:xfrm>
            <a:custGeom>
              <a:avLst/>
              <a:gdLst>
                <a:gd name="T0" fmla="*/ 489 w 519"/>
                <a:gd name="T1" fmla="*/ 0 h 60"/>
                <a:gd name="T2" fmla="*/ 30 w 519"/>
                <a:gd name="T3" fmla="*/ 0 h 60"/>
                <a:gd name="T4" fmla="*/ 0 w 519"/>
                <a:gd name="T5" fmla="*/ 30 h 60"/>
                <a:gd name="T6" fmla="*/ 30 w 519"/>
                <a:gd name="T7" fmla="*/ 60 h 60"/>
                <a:gd name="T8" fmla="*/ 489 w 519"/>
                <a:gd name="T9" fmla="*/ 60 h 60"/>
                <a:gd name="T10" fmla="*/ 519 w 519"/>
                <a:gd name="T11" fmla="*/ 30 h 60"/>
                <a:gd name="T12" fmla="*/ 489 w 519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9" h="60">
                  <a:moveTo>
                    <a:pt x="489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489" y="60"/>
                    <a:pt x="489" y="60"/>
                    <a:pt x="489" y="60"/>
                  </a:cubicBezTo>
                  <a:cubicBezTo>
                    <a:pt x="505" y="60"/>
                    <a:pt x="519" y="46"/>
                    <a:pt x="519" y="30"/>
                  </a:cubicBezTo>
                  <a:cubicBezTo>
                    <a:pt x="519" y="13"/>
                    <a:pt x="505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1" name="Freeform 316">
              <a:extLst>
                <a:ext uri="{FF2B5EF4-FFF2-40B4-BE49-F238E27FC236}">
                  <a16:creationId xmlns:a16="http://schemas.microsoft.com/office/drawing/2014/main" id="{69A4FD33-AF3C-4C8E-AC95-CB460ACA6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7272" y="2228506"/>
              <a:ext cx="295880" cy="33960"/>
            </a:xfrm>
            <a:custGeom>
              <a:avLst/>
              <a:gdLst>
                <a:gd name="T0" fmla="*/ 489 w 519"/>
                <a:gd name="T1" fmla="*/ 0 h 60"/>
                <a:gd name="T2" fmla="*/ 30 w 519"/>
                <a:gd name="T3" fmla="*/ 0 h 60"/>
                <a:gd name="T4" fmla="*/ 0 w 519"/>
                <a:gd name="T5" fmla="*/ 30 h 60"/>
                <a:gd name="T6" fmla="*/ 30 w 519"/>
                <a:gd name="T7" fmla="*/ 60 h 60"/>
                <a:gd name="T8" fmla="*/ 489 w 519"/>
                <a:gd name="T9" fmla="*/ 60 h 60"/>
                <a:gd name="T10" fmla="*/ 519 w 519"/>
                <a:gd name="T11" fmla="*/ 30 h 60"/>
                <a:gd name="T12" fmla="*/ 489 w 519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9" h="60">
                  <a:moveTo>
                    <a:pt x="489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489" y="60"/>
                    <a:pt x="489" y="60"/>
                    <a:pt x="489" y="60"/>
                  </a:cubicBezTo>
                  <a:cubicBezTo>
                    <a:pt x="505" y="60"/>
                    <a:pt x="519" y="46"/>
                    <a:pt x="519" y="30"/>
                  </a:cubicBezTo>
                  <a:cubicBezTo>
                    <a:pt x="519" y="13"/>
                    <a:pt x="505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2" name="Freeform 317">
              <a:extLst>
                <a:ext uri="{FF2B5EF4-FFF2-40B4-BE49-F238E27FC236}">
                  <a16:creationId xmlns:a16="http://schemas.microsoft.com/office/drawing/2014/main" id="{53076266-0CE8-4AD4-8604-68460A6D9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7272" y="2228506"/>
              <a:ext cx="295880" cy="33960"/>
            </a:xfrm>
            <a:custGeom>
              <a:avLst/>
              <a:gdLst>
                <a:gd name="T0" fmla="*/ 489 w 519"/>
                <a:gd name="T1" fmla="*/ 0 h 60"/>
                <a:gd name="T2" fmla="*/ 30 w 519"/>
                <a:gd name="T3" fmla="*/ 0 h 60"/>
                <a:gd name="T4" fmla="*/ 0 w 519"/>
                <a:gd name="T5" fmla="*/ 30 h 60"/>
                <a:gd name="T6" fmla="*/ 30 w 519"/>
                <a:gd name="T7" fmla="*/ 60 h 60"/>
                <a:gd name="T8" fmla="*/ 489 w 519"/>
                <a:gd name="T9" fmla="*/ 60 h 60"/>
                <a:gd name="T10" fmla="*/ 519 w 519"/>
                <a:gd name="T11" fmla="*/ 30 h 60"/>
                <a:gd name="T12" fmla="*/ 489 w 519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9" h="60">
                  <a:moveTo>
                    <a:pt x="489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489" y="60"/>
                    <a:pt x="489" y="60"/>
                    <a:pt x="489" y="60"/>
                  </a:cubicBezTo>
                  <a:cubicBezTo>
                    <a:pt x="505" y="60"/>
                    <a:pt x="519" y="46"/>
                    <a:pt x="519" y="30"/>
                  </a:cubicBezTo>
                  <a:cubicBezTo>
                    <a:pt x="519" y="13"/>
                    <a:pt x="505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3" name="Freeform 318">
              <a:extLst>
                <a:ext uri="{FF2B5EF4-FFF2-40B4-BE49-F238E27FC236}">
                  <a16:creationId xmlns:a16="http://schemas.microsoft.com/office/drawing/2014/main" id="{A67B5498-791C-41B4-ACAD-1E30943EB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7272" y="2313831"/>
              <a:ext cx="177019" cy="34385"/>
            </a:xfrm>
            <a:custGeom>
              <a:avLst/>
              <a:gdLst>
                <a:gd name="T0" fmla="*/ 281 w 311"/>
                <a:gd name="T1" fmla="*/ 0 h 60"/>
                <a:gd name="T2" fmla="*/ 30 w 311"/>
                <a:gd name="T3" fmla="*/ 0 h 60"/>
                <a:gd name="T4" fmla="*/ 0 w 311"/>
                <a:gd name="T5" fmla="*/ 30 h 60"/>
                <a:gd name="T6" fmla="*/ 30 w 311"/>
                <a:gd name="T7" fmla="*/ 60 h 60"/>
                <a:gd name="T8" fmla="*/ 281 w 311"/>
                <a:gd name="T9" fmla="*/ 60 h 60"/>
                <a:gd name="T10" fmla="*/ 311 w 311"/>
                <a:gd name="T11" fmla="*/ 30 h 60"/>
                <a:gd name="T12" fmla="*/ 281 w 311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" h="60">
                  <a:moveTo>
                    <a:pt x="28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281" y="60"/>
                    <a:pt x="281" y="60"/>
                    <a:pt x="281" y="60"/>
                  </a:cubicBezTo>
                  <a:cubicBezTo>
                    <a:pt x="298" y="60"/>
                    <a:pt x="311" y="47"/>
                    <a:pt x="311" y="30"/>
                  </a:cubicBezTo>
                  <a:cubicBezTo>
                    <a:pt x="311" y="14"/>
                    <a:pt x="298" y="0"/>
                    <a:pt x="28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B263136-AD0D-4E0B-A5F5-86B35C4DEED2}"/>
              </a:ext>
            </a:extLst>
          </p:cNvPr>
          <p:cNvGrpSpPr/>
          <p:nvPr/>
        </p:nvGrpSpPr>
        <p:grpSpPr>
          <a:xfrm>
            <a:off x="338491" y="2361289"/>
            <a:ext cx="288288" cy="288288"/>
            <a:chOff x="10812463" y="2035175"/>
            <a:chExt cx="677863" cy="677863"/>
          </a:xfrm>
          <a:solidFill>
            <a:schemeClr val="bg1"/>
          </a:solidFill>
        </p:grpSpPr>
        <p:sp>
          <p:nvSpPr>
            <p:cNvPr id="167" name="Freeform 337">
              <a:extLst>
                <a:ext uri="{FF2B5EF4-FFF2-40B4-BE49-F238E27FC236}">
                  <a16:creationId xmlns:a16="http://schemas.microsoft.com/office/drawing/2014/main" id="{AB582192-E6D3-40D8-BF14-291A4FCB75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12463" y="2035175"/>
              <a:ext cx="677863" cy="677863"/>
            </a:xfrm>
            <a:custGeom>
              <a:avLst/>
              <a:gdLst>
                <a:gd name="T0" fmla="*/ 363 w 726"/>
                <a:gd name="T1" fmla="*/ 0 h 726"/>
                <a:gd name="T2" fmla="*/ 0 w 726"/>
                <a:gd name="T3" fmla="*/ 363 h 726"/>
                <a:gd name="T4" fmla="*/ 363 w 726"/>
                <a:gd name="T5" fmla="*/ 726 h 726"/>
                <a:gd name="T6" fmla="*/ 726 w 726"/>
                <a:gd name="T7" fmla="*/ 363 h 726"/>
                <a:gd name="T8" fmla="*/ 363 w 726"/>
                <a:gd name="T9" fmla="*/ 0 h 726"/>
                <a:gd name="T10" fmla="*/ 363 w 726"/>
                <a:gd name="T11" fmla="*/ 666 h 726"/>
                <a:gd name="T12" fmla="*/ 60 w 726"/>
                <a:gd name="T13" fmla="*/ 363 h 726"/>
                <a:gd name="T14" fmla="*/ 363 w 726"/>
                <a:gd name="T15" fmla="*/ 60 h 726"/>
                <a:gd name="T16" fmla="*/ 666 w 726"/>
                <a:gd name="T17" fmla="*/ 363 h 726"/>
                <a:gd name="T18" fmla="*/ 363 w 726"/>
                <a:gd name="T19" fmla="*/ 666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6" h="726">
                  <a:moveTo>
                    <a:pt x="363" y="0"/>
                  </a:moveTo>
                  <a:cubicBezTo>
                    <a:pt x="163" y="0"/>
                    <a:pt x="0" y="163"/>
                    <a:pt x="0" y="363"/>
                  </a:cubicBezTo>
                  <a:cubicBezTo>
                    <a:pt x="0" y="563"/>
                    <a:pt x="163" y="726"/>
                    <a:pt x="363" y="726"/>
                  </a:cubicBezTo>
                  <a:cubicBezTo>
                    <a:pt x="563" y="726"/>
                    <a:pt x="726" y="563"/>
                    <a:pt x="726" y="363"/>
                  </a:cubicBezTo>
                  <a:cubicBezTo>
                    <a:pt x="726" y="163"/>
                    <a:pt x="563" y="0"/>
                    <a:pt x="363" y="0"/>
                  </a:cubicBezTo>
                  <a:close/>
                  <a:moveTo>
                    <a:pt x="363" y="666"/>
                  </a:moveTo>
                  <a:cubicBezTo>
                    <a:pt x="196" y="666"/>
                    <a:pt x="60" y="530"/>
                    <a:pt x="60" y="363"/>
                  </a:cubicBezTo>
                  <a:cubicBezTo>
                    <a:pt x="60" y="196"/>
                    <a:pt x="196" y="60"/>
                    <a:pt x="363" y="60"/>
                  </a:cubicBezTo>
                  <a:cubicBezTo>
                    <a:pt x="530" y="60"/>
                    <a:pt x="666" y="196"/>
                    <a:pt x="666" y="363"/>
                  </a:cubicBezTo>
                  <a:cubicBezTo>
                    <a:pt x="666" y="530"/>
                    <a:pt x="530" y="666"/>
                    <a:pt x="363" y="6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8" name="Freeform 338">
              <a:extLst>
                <a:ext uri="{FF2B5EF4-FFF2-40B4-BE49-F238E27FC236}">
                  <a16:creationId xmlns:a16="http://schemas.microsoft.com/office/drawing/2014/main" id="{87A9BA4A-C436-4E62-84B4-91008F62A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33126" y="2255838"/>
              <a:ext cx="236538" cy="236538"/>
            </a:xfrm>
            <a:custGeom>
              <a:avLst/>
              <a:gdLst>
                <a:gd name="T0" fmla="*/ 127 w 254"/>
                <a:gd name="T1" fmla="*/ 0 h 254"/>
                <a:gd name="T2" fmla="*/ 0 w 254"/>
                <a:gd name="T3" fmla="*/ 127 h 254"/>
                <a:gd name="T4" fmla="*/ 127 w 254"/>
                <a:gd name="T5" fmla="*/ 254 h 254"/>
                <a:gd name="T6" fmla="*/ 254 w 254"/>
                <a:gd name="T7" fmla="*/ 127 h 254"/>
                <a:gd name="T8" fmla="*/ 127 w 254"/>
                <a:gd name="T9" fmla="*/ 0 h 254"/>
                <a:gd name="T10" fmla="*/ 127 w 254"/>
                <a:gd name="T11" fmla="*/ 194 h 254"/>
                <a:gd name="T12" fmla="*/ 60 w 254"/>
                <a:gd name="T13" fmla="*/ 127 h 254"/>
                <a:gd name="T14" fmla="*/ 127 w 254"/>
                <a:gd name="T15" fmla="*/ 60 h 254"/>
                <a:gd name="T16" fmla="*/ 194 w 254"/>
                <a:gd name="T17" fmla="*/ 127 h 254"/>
                <a:gd name="T18" fmla="*/ 127 w 254"/>
                <a:gd name="T19" fmla="*/ 19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4" h="254">
                  <a:moveTo>
                    <a:pt x="127" y="0"/>
                  </a:moveTo>
                  <a:cubicBezTo>
                    <a:pt x="57" y="0"/>
                    <a:pt x="0" y="57"/>
                    <a:pt x="0" y="127"/>
                  </a:cubicBezTo>
                  <a:cubicBezTo>
                    <a:pt x="0" y="197"/>
                    <a:pt x="57" y="254"/>
                    <a:pt x="127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7"/>
                    <a:pt x="197" y="0"/>
                    <a:pt x="127" y="0"/>
                  </a:cubicBezTo>
                  <a:close/>
                  <a:moveTo>
                    <a:pt x="127" y="194"/>
                  </a:moveTo>
                  <a:cubicBezTo>
                    <a:pt x="90" y="194"/>
                    <a:pt x="60" y="164"/>
                    <a:pt x="60" y="127"/>
                  </a:cubicBezTo>
                  <a:cubicBezTo>
                    <a:pt x="60" y="90"/>
                    <a:pt x="90" y="60"/>
                    <a:pt x="127" y="60"/>
                  </a:cubicBezTo>
                  <a:cubicBezTo>
                    <a:pt x="164" y="60"/>
                    <a:pt x="194" y="90"/>
                    <a:pt x="194" y="127"/>
                  </a:cubicBezTo>
                  <a:cubicBezTo>
                    <a:pt x="194" y="164"/>
                    <a:pt x="164" y="194"/>
                    <a:pt x="127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0C3AFCC-261D-49AA-BF5B-D7E8271B013B}"/>
              </a:ext>
            </a:extLst>
          </p:cNvPr>
          <p:cNvGrpSpPr/>
          <p:nvPr/>
        </p:nvGrpSpPr>
        <p:grpSpPr>
          <a:xfrm rot="16200000">
            <a:off x="1150191" y="1221945"/>
            <a:ext cx="106854" cy="387837"/>
            <a:chOff x="11911012" y="1725344"/>
            <a:chExt cx="171451" cy="622301"/>
          </a:xfrm>
          <a:solidFill>
            <a:schemeClr val="bg2"/>
          </a:solidFill>
        </p:grpSpPr>
        <p:sp>
          <p:nvSpPr>
            <p:cNvPr id="164" name="Freeform 339">
              <a:extLst>
                <a:ext uri="{FF2B5EF4-FFF2-40B4-BE49-F238E27FC236}">
                  <a16:creationId xmlns:a16="http://schemas.microsoft.com/office/drawing/2014/main" id="{EAE8BC46-405F-458D-ACDA-28E94958FF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11013" y="1725344"/>
              <a:ext cx="171449" cy="169863"/>
            </a:xfrm>
            <a:custGeom>
              <a:avLst/>
              <a:gdLst>
                <a:gd name="T0" fmla="*/ 92 w 184"/>
                <a:gd name="T1" fmla="*/ 0 h 183"/>
                <a:gd name="T2" fmla="*/ 0 w 184"/>
                <a:gd name="T3" fmla="*/ 91 h 183"/>
                <a:gd name="T4" fmla="*/ 92 w 184"/>
                <a:gd name="T5" fmla="*/ 183 h 183"/>
                <a:gd name="T6" fmla="*/ 184 w 184"/>
                <a:gd name="T7" fmla="*/ 91 h 183"/>
                <a:gd name="T8" fmla="*/ 92 w 184"/>
                <a:gd name="T9" fmla="*/ 0 h 183"/>
                <a:gd name="T10" fmla="*/ 92 w 184"/>
                <a:gd name="T11" fmla="*/ 123 h 183"/>
                <a:gd name="T12" fmla="*/ 60 w 184"/>
                <a:gd name="T13" fmla="*/ 91 h 183"/>
                <a:gd name="T14" fmla="*/ 92 w 184"/>
                <a:gd name="T15" fmla="*/ 60 h 183"/>
                <a:gd name="T16" fmla="*/ 124 w 184"/>
                <a:gd name="T17" fmla="*/ 91 h 183"/>
                <a:gd name="T18" fmla="*/ 92 w 184"/>
                <a:gd name="T19" fmla="*/ 12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83">
                  <a:moveTo>
                    <a:pt x="92" y="0"/>
                  </a:moveTo>
                  <a:cubicBezTo>
                    <a:pt x="42" y="0"/>
                    <a:pt x="0" y="41"/>
                    <a:pt x="0" y="91"/>
                  </a:cubicBezTo>
                  <a:cubicBezTo>
                    <a:pt x="0" y="142"/>
                    <a:pt x="42" y="183"/>
                    <a:pt x="92" y="183"/>
                  </a:cubicBezTo>
                  <a:cubicBezTo>
                    <a:pt x="143" y="183"/>
                    <a:pt x="184" y="142"/>
                    <a:pt x="184" y="91"/>
                  </a:cubicBezTo>
                  <a:cubicBezTo>
                    <a:pt x="184" y="41"/>
                    <a:pt x="143" y="0"/>
                    <a:pt x="92" y="0"/>
                  </a:cubicBezTo>
                  <a:close/>
                  <a:moveTo>
                    <a:pt x="92" y="123"/>
                  </a:moveTo>
                  <a:cubicBezTo>
                    <a:pt x="75" y="123"/>
                    <a:pt x="60" y="109"/>
                    <a:pt x="60" y="91"/>
                  </a:cubicBezTo>
                  <a:cubicBezTo>
                    <a:pt x="60" y="74"/>
                    <a:pt x="75" y="60"/>
                    <a:pt x="92" y="60"/>
                  </a:cubicBezTo>
                  <a:cubicBezTo>
                    <a:pt x="110" y="60"/>
                    <a:pt x="124" y="74"/>
                    <a:pt x="124" y="91"/>
                  </a:cubicBezTo>
                  <a:cubicBezTo>
                    <a:pt x="124" y="109"/>
                    <a:pt x="110" y="123"/>
                    <a:pt x="92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5" name="Freeform 340">
              <a:extLst>
                <a:ext uri="{FF2B5EF4-FFF2-40B4-BE49-F238E27FC236}">
                  <a16:creationId xmlns:a16="http://schemas.microsoft.com/office/drawing/2014/main" id="{0192C49C-FD7F-4043-ADEF-4773A226CF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11012" y="1950770"/>
              <a:ext cx="171450" cy="171450"/>
            </a:xfrm>
            <a:custGeom>
              <a:avLst/>
              <a:gdLst>
                <a:gd name="T0" fmla="*/ 92 w 184"/>
                <a:gd name="T1" fmla="*/ 0 h 183"/>
                <a:gd name="T2" fmla="*/ 0 w 184"/>
                <a:gd name="T3" fmla="*/ 91 h 183"/>
                <a:gd name="T4" fmla="*/ 92 w 184"/>
                <a:gd name="T5" fmla="*/ 183 h 183"/>
                <a:gd name="T6" fmla="*/ 184 w 184"/>
                <a:gd name="T7" fmla="*/ 91 h 183"/>
                <a:gd name="T8" fmla="*/ 92 w 184"/>
                <a:gd name="T9" fmla="*/ 0 h 183"/>
                <a:gd name="T10" fmla="*/ 92 w 184"/>
                <a:gd name="T11" fmla="*/ 123 h 183"/>
                <a:gd name="T12" fmla="*/ 60 w 184"/>
                <a:gd name="T13" fmla="*/ 91 h 183"/>
                <a:gd name="T14" fmla="*/ 92 w 184"/>
                <a:gd name="T15" fmla="*/ 60 h 183"/>
                <a:gd name="T16" fmla="*/ 124 w 184"/>
                <a:gd name="T17" fmla="*/ 91 h 183"/>
                <a:gd name="T18" fmla="*/ 92 w 184"/>
                <a:gd name="T19" fmla="*/ 12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83">
                  <a:moveTo>
                    <a:pt x="92" y="0"/>
                  </a:moveTo>
                  <a:cubicBezTo>
                    <a:pt x="42" y="0"/>
                    <a:pt x="0" y="41"/>
                    <a:pt x="0" y="91"/>
                  </a:cubicBezTo>
                  <a:cubicBezTo>
                    <a:pt x="0" y="142"/>
                    <a:pt x="42" y="183"/>
                    <a:pt x="92" y="183"/>
                  </a:cubicBezTo>
                  <a:cubicBezTo>
                    <a:pt x="143" y="183"/>
                    <a:pt x="184" y="142"/>
                    <a:pt x="184" y="91"/>
                  </a:cubicBezTo>
                  <a:cubicBezTo>
                    <a:pt x="184" y="41"/>
                    <a:pt x="143" y="0"/>
                    <a:pt x="92" y="0"/>
                  </a:cubicBezTo>
                  <a:close/>
                  <a:moveTo>
                    <a:pt x="92" y="123"/>
                  </a:moveTo>
                  <a:cubicBezTo>
                    <a:pt x="75" y="123"/>
                    <a:pt x="60" y="109"/>
                    <a:pt x="60" y="91"/>
                  </a:cubicBezTo>
                  <a:cubicBezTo>
                    <a:pt x="60" y="74"/>
                    <a:pt x="75" y="60"/>
                    <a:pt x="92" y="60"/>
                  </a:cubicBezTo>
                  <a:cubicBezTo>
                    <a:pt x="110" y="60"/>
                    <a:pt x="124" y="74"/>
                    <a:pt x="124" y="91"/>
                  </a:cubicBezTo>
                  <a:cubicBezTo>
                    <a:pt x="124" y="109"/>
                    <a:pt x="110" y="123"/>
                    <a:pt x="92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6" name="Freeform 341">
              <a:extLst>
                <a:ext uri="{FF2B5EF4-FFF2-40B4-BE49-F238E27FC236}">
                  <a16:creationId xmlns:a16="http://schemas.microsoft.com/office/drawing/2014/main" id="{3C6EA29E-A654-4A39-A13B-F69658BC73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11014" y="2176195"/>
              <a:ext cx="171449" cy="171450"/>
            </a:xfrm>
            <a:custGeom>
              <a:avLst/>
              <a:gdLst>
                <a:gd name="T0" fmla="*/ 92 w 184"/>
                <a:gd name="T1" fmla="*/ 0 h 183"/>
                <a:gd name="T2" fmla="*/ 0 w 184"/>
                <a:gd name="T3" fmla="*/ 91 h 183"/>
                <a:gd name="T4" fmla="*/ 92 w 184"/>
                <a:gd name="T5" fmla="*/ 183 h 183"/>
                <a:gd name="T6" fmla="*/ 184 w 184"/>
                <a:gd name="T7" fmla="*/ 91 h 183"/>
                <a:gd name="T8" fmla="*/ 92 w 184"/>
                <a:gd name="T9" fmla="*/ 0 h 183"/>
                <a:gd name="T10" fmla="*/ 92 w 184"/>
                <a:gd name="T11" fmla="*/ 123 h 183"/>
                <a:gd name="T12" fmla="*/ 60 w 184"/>
                <a:gd name="T13" fmla="*/ 91 h 183"/>
                <a:gd name="T14" fmla="*/ 92 w 184"/>
                <a:gd name="T15" fmla="*/ 60 h 183"/>
                <a:gd name="T16" fmla="*/ 124 w 184"/>
                <a:gd name="T17" fmla="*/ 91 h 183"/>
                <a:gd name="T18" fmla="*/ 92 w 184"/>
                <a:gd name="T19" fmla="*/ 12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83">
                  <a:moveTo>
                    <a:pt x="92" y="0"/>
                  </a:moveTo>
                  <a:cubicBezTo>
                    <a:pt x="42" y="0"/>
                    <a:pt x="0" y="41"/>
                    <a:pt x="0" y="91"/>
                  </a:cubicBezTo>
                  <a:cubicBezTo>
                    <a:pt x="0" y="142"/>
                    <a:pt x="42" y="183"/>
                    <a:pt x="92" y="183"/>
                  </a:cubicBezTo>
                  <a:cubicBezTo>
                    <a:pt x="143" y="183"/>
                    <a:pt x="184" y="142"/>
                    <a:pt x="184" y="91"/>
                  </a:cubicBezTo>
                  <a:cubicBezTo>
                    <a:pt x="184" y="41"/>
                    <a:pt x="143" y="0"/>
                    <a:pt x="92" y="0"/>
                  </a:cubicBezTo>
                  <a:close/>
                  <a:moveTo>
                    <a:pt x="92" y="123"/>
                  </a:moveTo>
                  <a:cubicBezTo>
                    <a:pt x="75" y="123"/>
                    <a:pt x="60" y="109"/>
                    <a:pt x="60" y="91"/>
                  </a:cubicBezTo>
                  <a:cubicBezTo>
                    <a:pt x="60" y="74"/>
                    <a:pt x="75" y="60"/>
                    <a:pt x="92" y="60"/>
                  </a:cubicBezTo>
                  <a:cubicBezTo>
                    <a:pt x="110" y="60"/>
                    <a:pt x="124" y="74"/>
                    <a:pt x="124" y="91"/>
                  </a:cubicBezTo>
                  <a:cubicBezTo>
                    <a:pt x="124" y="109"/>
                    <a:pt x="110" y="123"/>
                    <a:pt x="92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92A701E-24DE-467F-9F61-1FF87B0F84EB}"/>
              </a:ext>
            </a:extLst>
          </p:cNvPr>
          <p:cNvGrpSpPr/>
          <p:nvPr/>
        </p:nvGrpSpPr>
        <p:grpSpPr>
          <a:xfrm>
            <a:off x="1393206" y="1071681"/>
            <a:ext cx="140489" cy="139949"/>
            <a:chOff x="8488179" y="1342988"/>
            <a:chExt cx="220743" cy="219894"/>
          </a:xfrm>
          <a:solidFill>
            <a:schemeClr val="bg1"/>
          </a:solidFill>
        </p:grpSpPr>
        <p:sp>
          <p:nvSpPr>
            <p:cNvPr id="160" name="Freeform 303">
              <a:extLst>
                <a:ext uri="{FF2B5EF4-FFF2-40B4-BE49-F238E27FC236}">
                  <a16:creationId xmlns:a16="http://schemas.microsoft.com/office/drawing/2014/main" id="{C0CC45D5-6679-44D5-9B76-FCFEB9034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8179" y="1342988"/>
              <a:ext cx="127776" cy="126927"/>
            </a:xfrm>
            <a:custGeom>
              <a:avLst/>
              <a:gdLst>
                <a:gd name="T0" fmla="*/ 194 w 224"/>
                <a:gd name="T1" fmla="*/ 0 h 223"/>
                <a:gd name="T2" fmla="*/ 164 w 224"/>
                <a:gd name="T3" fmla="*/ 30 h 223"/>
                <a:gd name="T4" fmla="*/ 30 w 224"/>
                <a:gd name="T5" fmla="*/ 163 h 223"/>
                <a:gd name="T6" fmla="*/ 0 w 224"/>
                <a:gd name="T7" fmla="*/ 193 h 223"/>
                <a:gd name="T8" fmla="*/ 30 w 224"/>
                <a:gd name="T9" fmla="*/ 223 h 223"/>
                <a:gd name="T10" fmla="*/ 224 w 224"/>
                <a:gd name="T11" fmla="*/ 30 h 223"/>
                <a:gd name="T12" fmla="*/ 194 w 224"/>
                <a:gd name="T1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23">
                  <a:moveTo>
                    <a:pt x="194" y="0"/>
                  </a:moveTo>
                  <a:cubicBezTo>
                    <a:pt x="177" y="0"/>
                    <a:pt x="164" y="13"/>
                    <a:pt x="164" y="30"/>
                  </a:cubicBezTo>
                  <a:cubicBezTo>
                    <a:pt x="164" y="103"/>
                    <a:pt x="104" y="163"/>
                    <a:pt x="30" y="163"/>
                  </a:cubicBezTo>
                  <a:cubicBezTo>
                    <a:pt x="14" y="163"/>
                    <a:pt x="0" y="176"/>
                    <a:pt x="0" y="193"/>
                  </a:cubicBezTo>
                  <a:cubicBezTo>
                    <a:pt x="0" y="209"/>
                    <a:pt x="14" y="223"/>
                    <a:pt x="30" y="223"/>
                  </a:cubicBezTo>
                  <a:cubicBezTo>
                    <a:pt x="137" y="223"/>
                    <a:pt x="224" y="136"/>
                    <a:pt x="224" y="30"/>
                  </a:cubicBezTo>
                  <a:cubicBezTo>
                    <a:pt x="224" y="13"/>
                    <a:pt x="210" y="0"/>
                    <a:pt x="1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1" name="Freeform 304">
              <a:extLst>
                <a:ext uri="{FF2B5EF4-FFF2-40B4-BE49-F238E27FC236}">
                  <a16:creationId xmlns:a16="http://schemas.microsoft.com/office/drawing/2014/main" id="{C56BE01A-12F3-46C4-AE52-C10D687EA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1570" y="1342988"/>
              <a:ext cx="127352" cy="126927"/>
            </a:xfrm>
            <a:custGeom>
              <a:avLst/>
              <a:gdLst>
                <a:gd name="T0" fmla="*/ 193 w 223"/>
                <a:gd name="T1" fmla="*/ 163 h 223"/>
                <a:gd name="T2" fmla="*/ 60 w 223"/>
                <a:gd name="T3" fmla="*/ 30 h 223"/>
                <a:gd name="T4" fmla="*/ 30 w 223"/>
                <a:gd name="T5" fmla="*/ 0 h 223"/>
                <a:gd name="T6" fmla="*/ 0 w 223"/>
                <a:gd name="T7" fmla="*/ 30 h 223"/>
                <a:gd name="T8" fmla="*/ 193 w 223"/>
                <a:gd name="T9" fmla="*/ 223 h 223"/>
                <a:gd name="T10" fmla="*/ 223 w 223"/>
                <a:gd name="T11" fmla="*/ 193 h 223"/>
                <a:gd name="T12" fmla="*/ 193 w 223"/>
                <a:gd name="T13" fmla="*/ 16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23">
                  <a:moveTo>
                    <a:pt x="193" y="163"/>
                  </a:moveTo>
                  <a:cubicBezTo>
                    <a:pt x="119" y="163"/>
                    <a:pt x="60" y="103"/>
                    <a:pt x="60" y="30"/>
                  </a:cubicBezTo>
                  <a:cubicBezTo>
                    <a:pt x="60" y="13"/>
                    <a:pt x="46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136"/>
                    <a:pt x="86" y="223"/>
                    <a:pt x="193" y="223"/>
                  </a:cubicBezTo>
                  <a:cubicBezTo>
                    <a:pt x="209" y="223"/>
                    <a:pt x="223" y="209"/>
                    <a:pt x="223" y="193"/>
                  </a:cubicBezTo>
                  <a:cubicBezTo>
                    <a:pt x="223" y="176"/>
                    <a:pt x="209" y="163"/>
                    <a:pt x="193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2" name="Freeform 305">
              <a:extLst>
                <a:ext uri="{FF2B5EF4-FFF2-40B4-BE49-F238E27FC236}">
                  <a16:creationId xmlns:a16="http://schemas.microsoft.com/office/drawing/2014/main" id="{3775E9C9-0F15-496F-A0D1-355050E2E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8179" y="1435955"/>
              <a:ext cx="127776" cy="126927"/>
            </a:xfrm>
            <a:custGeom>
              <a:avLst/>
              <a:gdLst>
                <a:gd name="T0" fmla="*/ 30 w 224"/>
                <a:gd name="T1" fmla="*/ 0 h 223"/>
                <a:gd name="T2" fmla="*/ 0 w 224"/>
                <a:gd name="T3" fmla="*/ 30 h 223"/>
                <a:gd name="T4" fmla="*/ 30 w 224"/>
                <a:gd name="T5" fmla="*/ 60 h 223"/>
                <a:gd name="T6" fmla="*/ 164 w 224"/>
                <a:gd name="T7" fmla="*/ 193 h 223"/>
                <a:gd name="T8" fmla="*/ 194 w 224"/>
                <a:gd name="T9" fmla="*/ 223 h 223"/>
                <a:gd name="T10" fmla="*/ 224 w 224"/>
                <a:gd name="T11" fmla="*/ 193 h 223"/>
                <a:gd name="T12" fmla="*/ 30 w 224"/>
                <a:gd name="T1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23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104" y="60"/>
                    <a:pt x="164" y="120"/>
                    <a:pt x="164" y="193"/>
                  </a:cubicBezTo>
                  <a:cubicBezTo>
                    <a:pt x="164" y="210"/>
                    <a:pt x="177" y="223"/>
                    <a:pt x="194" y="223"/>
                  </a:cubicBezTo>
                  <a:cubicBezTo>
                    <a:pt x="210" y="223"/>
                    <a:pt x="224" y="210"/>
                    <a:pt x="224" y="193"/>
                  </a:cubicBezTo>
                  <a:cubicBezTo>
                    <a:pt x="224" y="87"/>
                    <a:pt x="137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3" name="Freeform 306">
              <a:extLst>
                <a:ext uri="{FF2B5EF4-FFF2-40B4-BE49-F238E27FC236}">
                  <a16:creationId xmlns:a16="http://schemas.microsoft.com/office/drawing/2014/main" id="{FFCE326A-5AAF-4E55-9489-4E626B036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1570" y="1435955"/>
              <a:ext cx="127352" cy="126927"/>
            </a:xfrm>
            <a:custGeom>
              <a:avLst/>
              <a:gdLst>
                <a:gd name="T0" fmla="*/ 193 w 223"/>
                <a:gd name="T1" fmla="*/ 0 h 223"/>
                <a:gd name="T2" fmla="*/ 0 w 223"/>
                <a:gd name="T3" fmla="*/ 193 h 223"/>
                <a:gd name="T4" fmla="*/ 30 w 223"/>
                <a:gd name="T5" fmla="*/ 223 h 223"/>
                <a:gd name="T6" fmla="*/ 60 w 223"/>
                <a:gd name="T7" fmla="*/ 193 h 223"/>
                <a:gd name="T8" fmla="*/ 193 w 223"/>
                <a:gd name="T9" fmla="*/ 60 h 223"/>
                <a:gd name="T10" fmla="*/ 223 w 223"/>
                <a:gd name="T11" fmla="*/ 30 h 223"/>
                <a:gd name="T12" fmla="*/ 193 w 223"/>
                <a:gd name="T1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23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10"/>
                    <a:pt x="13" y="223"/>
                    <a:pt x="30" y="223"/>
                  </a:cubicBezTo>
                  <a:cubicBezTo>
                    <a:pt x="46" y="223"/>
                    <a:pt x="60" y="210"/>
                    <a:pt x="60" y="193"/>
                  </a:cubicBezTo>
                  <a:cubicBezTo>
                    <a:pt x="60" y="120"/>
                    <a:pt x="119" y="60"/>
                    <a:pt x="193" y="60"/>
                  </a:cubicBezTo>
                  <a:cubicBezTo>
                    <a:pt x="209" y="60"/>
                    <a:pt x="223" y="46"/>
                    <a:pt x="223" y="30"/>
                  </a:cubicBezTo>
                  <a:cubicBezTo>
                    <a:pt x="223" y="13"/>
                    <a:pt x="209" y="0"/>
                    <a:pt x="1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5F1F54B-FE96-4BA2-9C4B-1E1D06386A71}"/>
              </a:ext>
            </a:extLst>
          </p:cNvPr>
          <p:cNvGrpSpPr/>
          <p:nvPr/>
        </p:nvGrpSpPr>
        <p:grpSpPr>
          <a:xfrm>
            <a:off x="566535" y="2703895"/>
            <a:ext cx="102038" cy="101613"/>
            <a:chOff x="8488149" y="1342988"/>
            <a:chExt cx="220817" cy="219894"/>
          </a:xfrm>
          <a:solidFill>
            <a:schemeClr val="bg1"/>
          </a:solidFill>
        </p:grpSpPr>
        <p:sp>
          <p:nvSpPr>
            <p:cNvPr id="156" name="Freeform 303">
              <a:extLst>
                <a:ext uri="{FF2B5EF4-FFF2-40B4-BE49-F238E27FC236}">
                  <a16:creationId xmlns:a16="http://schemas.microsoft.com/office/drawing/2014/main" id="{CA9731E8-1AB5-4ADF-AFE7-889445299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8179" y="1342988"/>
              <a:ext cx="127776" cy="126927"/>
            </a:xfrm>
            <a:custGeom>
              <a:avLst/>
              <a:gdLst>
                <a:gd name="T0" fmla="*/ 194 w 224"/>
                <a:gd name="T1" fmla="*/ 0 h 223"/>
                <a:gd name="T2" fmla="*/ 164 w 224"/>
                <a:gd name="T3" fmla="*/ 30 h 223"/>
                <a:gd name="T4" fmla="*/ 30 w 224"/>
                <a:gd name="T5" fmla="*/ 163 h 223"/>
                <a:gd name="T6" fmla="*/ 0 w 224"/>
                <a:gd name="T7" fmla="*/ 193 h 223"/>
                <a:gd name="T8" fmla="*/ 30 w 224"/>
                <a:gd name="T9" fmla="*/ 223 h 223"/>
                <a:gd name="T10" fmla="*/ 224 w 224"/>
                <a:gd name="T11" fmla="*/ 30 h 223"/>
                <a:gd name="T12" fmla="*/ 194 w 224"/>
                <a:gd name="T1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23">
                  <a:moveTo>
                    <a:pt x="194" y="0"/>
                  </a:moveTo>
                  <a:cubicBezTo>
                    <a:pt x="177" y="0"/>
                    <a:pt x="164" y="13"/>
                    <a:pt x="164" y="30"/>
                  </a:cubicBezTo>
                  <a:cubicBezTo>
                    <a:pt x="164" y="103"/>
                    <a:pt x="104" y="163"/>
                    <a:pt x="30" y="163"/>
                  </a:cubicBezTo>
                  <a:cubicBezTo>
                    <a:pt x="14" y="163"/>
                    <a:pt x="0" y="176"/>
                    <a:pt x="0" y="193"/>
                  </a:cubicBezTo>
                  <a:cubicBezTo>
                    <a:pt x="0" y="209"/>
                    <a:pt x="14" y="223"/>
                    <a:pt x="30" y="223"/>
                  </a:cubicBezTo>
                  <a:cubicBezTo>
                    <a:pt x="137" y="223"/>
                    <a:pt x="224" y="136"/>
                    <a:pt x="224" y="30"/>
                  </a:cubicBezTo>
                  <a:cubicBezTo>
                    <a:pt x="224" y="13"/>
                    <a:pt x="210" y="0"/>
                    <a:pt x="1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7" name="Freeform 304">
              <a:extLst>
                <a:ext uri="{FF2B5EF4-FFF2-40B4-BE49-F238E27FC236}">
                  <a16:creationId xmlns:a16="http://schemas.microsoft.com/office/drawing/2014/main" id="{A27D5074-20F8-4C0C-9655-2054E71F0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1613" y="1342988"/>
              <a:ext cx="127353" cy="126927"/>
            </a:xfrm>
            <a:custGeom>
              <a:avLst/>
              <a:gdLst>
                <a:gd name="T0" fmla="*/ 193 w 223"/>
                <a:gd name="T1" fmla="*/ 163 h 223"/>
                <a:gd name="T2" fmla="*/ 60 w 223"/>
                <a:gd name="T3" fmla="*/ 30 h 223"/>
                <a:gd name="T4" fmla="*/ 30 w 223"/>
                <a:gd name="T5" fmla="*/ 0 h 223"/>
                <a:gd name="T6" fmla="*/ 0 w 223"/>
                <a:gd name="T7" fmla="*/ 30 h 223"/>
                <a:gd name="T8" fmla="*/ 193 w 223"/>
                <a:gd name="T9" fmla="*/ 223 h 223"/>
                <a:gd name="T10" fmla="*/ 223 w 223"/>
                <a:gd name="T11" fmla="*/ 193 h 223"/>
                <a:gd name="T12" fmla="*/ 193 w 223"/>
                <a:gd name="T13" fmla="*/ 16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23">
                  <a:moveTo>
                    <a:pt x="193" y="163"/>
                  </a:moveTo>
                  <a:cubicBezTo>
                    <a:pt x="119" y="163"/>
                    <a:pt x="60" y="103"/>
                    <a:pt x="60" y="30"/>
                  </a:cubicBezTo>
                  <a:cubicBezTo>
                    <a:pt x="60" y="13"/>
                    <a:pt x="46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136"/>
                    <a:pt x="86" y="223"/>
                    <a:pt x="193" y="223"/>
                  </a:cubicBezTo>
                  <a:cubicBezTo>
                    <a:pt x="209" y="223"/>
                    <a:pt x="223" y="209"/>
                    <a:pt x="223" y="193"/>
                  </a:cubicBezTo>
                  <a:cubicBezTo>
                    <a:pt x="223" y="176"/>
                    <a:pt x="209" y="163"/>
                    <a:pt x="193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8" name="Freeform 305">
              <a:extLst>
                <a:ext uri="{FF2B5EF4-FFF2-40B4-BE49-F238E27FC236}">
                  <a16:creationId xmlns:a16="http://schemas.microsoft.com/office/drawing/2014/main" id="{7C750930-011C-43DA-B5EF-3C6444C3D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8149" y="1435955"/>
              <a:ext cx="127776" cy="126927"/>
            </a:xfrm>
            <a:custGeom>
              <a:avLst/>
              <a:gdLst>
                <a:gd name="T0" fmla="*/ 30 w 224"/>
                <a:gd name="T1" fmla="*/ 0 h 223"/>
                <a:gd name="T2" fmla="*/ 0 w 224"/>
                <a:gd name="T3" fmla="*/ 30 h 223"/>
                <a:gd name="T4" fmla="*/ 30 w 224"/>
                <a:gd name="T5" fmla="*/ 60 h 223"/>
                <a:gd name="T6" fmla="*/ 164 w 224"/>
                <a:gd name="T7" fmla="*/ 193 h 223"/>
                <a:gd name="T8" fmla="*/ 194 w 224"/>
                <a:gd name="T9" fmla="*/ 223 h 223"/>
                <a:gd name="T10" fmla="*/ 224 w 224"/>
                <a:gd name="T11" fmla="*/ 193 h 223"/>
                <a:gd name="T12" fmla="*/ 30 w 224"/>
                <a:gd name="T1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23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104" y="60"/>
                    <a:pt x="164" y="120"/>
                    <a:pt x="164" y="193"/>
                  </a:cubicBezTo>
                  <a:cubicBezTo>
                    <a:pt x="164" y="210"/>
                    <a:pt x="177" y="223"/>
                    <a:pt x="194" y="223"/>
                  </a:cubicBezTo>
                  <a:cubicBezTo>
                    <a:pt x="210" y="223"/>
                    <a:pt x="224" y="210"/>
                    <a:pt x="224" y="193"/>
                  </a:cubicBezTo>
                  <a:cubicBezTo>
                    <a:pt x="224" y="87"/>
                    <a:pt x="137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9" name="Freeform 306">
              <a:extLst>
                <a:ext uri="{FF2B5EF4-FFF2-40B4-BE49-F238E27FC236}">
                  <a16:creationId xmlns:a16="http://schemas.microsoft.com/office/drawing/2014/main" id="{39777582-4991-4762-9269-96E11443B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1570" y="1435955"/>
              <a:ext cx="127352" cy="126927"/>
            </a:xfrm>
            <a:custGeom>
              <a:avLst/>
              <a:gdLst>
                <a:gd name="T0" fmla="*/ 193 w 223"/>
                <a:gd name="T1" fmla="*/ 0 h 223"/>
                <a:gd name="T2" fmla="*/ 0 w 223"/>
                <a:gd name="T3" fmla="*/ 193 h 223"/>
                <a:gd name="T4" fmla="*/ 30 w 223"/>
                <a:gd name="T5" fmla="*/ 223 h 223"/>
                <a:gd name="T6" fmla="*/ 60 w 223"/>
                <a:gd name="T7" fmla="*/ 193 h 223"/>
                <a:gd name="T8" fmla="*/ 193 w 223"/>
                <a:gd name="T9" fmla="*/ 60 h 223"/>
                <a:gd name="T10" fmla="*/ 223 w 223"/>
                <a:gd name="T11" fmla="*/ 30 h 223"/>
                <a:gd name="T12" fmla="*/ 193 w 223"/>
                <a:gd name="T1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23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10"/>
                    <a:pt x="13" y="223"/>
                    <a:pt x="30" y="223"/>
                  </a:cubicBezTo>
                  <a:cubicBezTo>
                    <a:pt x="46" y="223"/>
                    <a:pt x="60" y="210"/>
                    <a:pt x="60" y="193"/>
                  </a:cubicBezTo>
                  <a:cubicBezTo>
                    <a:pt x="60" y="120"/>
                    <a:pt x="119" y="60"/>
                    <a:pt x="193" y="60"/>
                  </a:cubicBezTo>
                  <a:cubicBezTo>
                    <a:pt x="209" y="60"/>
                    <a:pt x="223" y="46"/>
                    <a:pt x="223" y="30"/>
                  </a:cubicBezTo>
                  <a:cubicBezTo>
                    <a:pt x="223" y="13"/>
                    <a:pt x="209" y="0"/>
                    <a:pt x="1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816A2833-C775-4F01-9EE7-91A94AC244EE}"/>
              </a:ext>
            </a:extLst>
          </p:cNvPr>
          <p:cNvGrpSpPr/>
          <p:nvPr/>
        </p:nvGrpSpPr>
        <p:grpSpPr>
          <a:xfrm>
            <a:off x="6175828" y="1372514"/>
            <a:ext cx="2443682" cy="2059360"/>
            <a:chOff x="6175828" y="1372514"/>
            <a:chExt cx="2443682" cy="2059360"/>
          </a:xfrm>
        </p:grpSpPr>
        <p:sp>
          <p:nvSpPr>
            <p:cNvPr id="232" name="Freeform 5">
              <a:extLst>
                <a:ext uri="{FF2B5EF4-FFF2-40B4-BE49-F238E27FC236}">
                  <a16:creationId xmlns:a16="http://schemas.microsoft.com/office/drawing/2014/main" id="{113DA8AF-49DD-4D87-BC68-CCF4D6E7C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645" y="2840827"/>
              <a:ext cx="1389528" cy="591047"/>
            </a:xfrm>
            <a:custGeom>
              <a:avLst/>
              <a:gdLst>
                <a:gd name="T0" fmla="*/ 680 w 1079"/>
                <a:gd name="T1" fmla="*/ 0 h 459"/>
                <a:gd name="T2" fmla="*/ 419 w 1079"/>
                <a:gd name="T3" fmla="*/ 0 h 459"/>
                <a:gd name="T4" fmla="*/ 20 w 1079"/>
                <a:gd name="T5" fmla="*/ 376 h 459"/>
                <a:gd name="T6" fmla="*/ 12 w 1079"/>
                <a:gd name="T7" fmla="*/ 459 h 459"/>
                <a:gd name="T8" fmla="*/ 1078 w 1079"/>
                <a:gd name="T9" fmla="*/ 459 h 459"/>
                <a:gd name="T10" fmla="*/ 1058 w 1079"/>
                <a:gd name="T11" fmla="*/ 375 h 459"/>
                <a:gd name="T12" fmla="*/ 680 w 1079"/>
                <a:gd name="T1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9" h="459">
                  <a:moveTo>
                    <a:pt x="680" y="0"/>
                  </a:moveTo>
                  <a:cubicBezTo>
                    <a:pt x="419" y="0"/>
                    <a:pt x="419" y="0"/>
                    <a:pt x="419" y="0"/>
                  </a:cubicBezTo>
                  <a:cubicBezTo>
                    <a:pt x="419" y="84"/>
                    <a:pt x="342" y="353"/>
                    <a:pt x="20" y="376"/>
                  </a:cubicBezTo>
                  <a:cubicBezTo>
                    <a:pt x="0" y="378"/>
                    <a:pt x="12" y="459"/>
                    <a:pt x="12" y="459"/>
                  </a:cubicBezTo>
                  <a:cubicBezTo>
                    <a:pt x="1078" y="459"/>
                    <a:pt x="1078" y="459"/>
                    <a:pt x="1078" y="459"/>
                  </a:cubicBezTo>
                  <a:cubicBezTo>
                    <a:pt x="1078" y="459"/>
                    <a:pt x="1079" y="374"/>
                    <a:pt x="1058" y="375"/>
                  </a:cubicBezTo>
                  <a:cubicBezTo>
                    <a:pt x="742" y="387"/>
                    <a:pt x="681" y="83"/>
                    <a:pt x="680" y="0"/>
                  </a:cubicBezTo>
                  <a:close/>
                </a:path>
              </a:pathLst>
            </a:custGeom>
            <a:solidFill>
              <a:srgbClr val="99ABB4"/>
            </a:solidFill>
            <a:ln w="222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3" name="Freeform 6">
              <a:extLst>
                <a:ext uri="{FF2B5EF4-FFF2-40B4-BE49-F238E27FC236}">
                  <a16:creationId xmlns:a16="http://schemas.microsoft.com/office/drawing/2014/main" id="{AEAEF8A2-F7C8-4613-AFBB-9A75B5815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828" y="1372514"/>
              <a:ext cx="2443682" cy="1572183"/>
            </a:xfrm>
            <a:custGeom>
              <a:avLst/>
              <a:gdLst>
                <a:gd name="T0" fmla="*/ 2168 w 2168"/>
                <a:gd name="T1" fmla="*/ 1350 h 1394"/>
                <a:gd name="T2" fmla="*/ 2124 w 2168"/>
                <a:gd name="T3" fmla="*/ 1394 h 1394"/>
                <a:gd name="T4" fmla="*/ 44 w 2168"/>
                <a:gd name="T5" fmla="*/ 1394 h 1394"/>
                <a:gd name="T6" fmla="*/ 0 w 2168"/>
                <a:gd name="T7" fmla="*/ 1350 h 1394"/>
                <a:gd name="T8" fmla="*/ 0 w 2168"/>
                <a:gd name="T9" fmla="*/ 44 h 1394"/>
                <a:gd name="T10" fmla="*/ 44 w 2168"/>
                <a:gd name="T11" fmla="*/ 0 h 1394"/>
                <a:gd name="T12" fmla="*/ 2124 w 2168"/>
                <a:gd name="T13" fmla="*/ 0 h 1394"/>
                <a:gd name="T14" fmla="*/ 2168 w 2168"/>
                <a:gd name="T15" fmla="*/ 44 h 1394"/>
                <a:gd name="T16" fmla="*/ 2168 w 2168"/>
                <a:gd name="T17" fmla="*/ 1350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8" h="1394">
                  <a:moveTo>
                    <a:pt x="2168" y="1350"/>
                  </a:moveTo>
                  <a:cubicBezTo>
                    <a:pt x="2168" y="1374"/>
                    <a:pt x="2148" y="1394"/>
                    <a:pt x="2124" y="1394"/>
                  </a:cubicBezTo>
                  <a:cubicBezTo>
                    <a:pt x="44" y="1394"/>
                    <a:pt x="44" y="1394"/>
                    <a:pt x="44" y="1394"/>
                  </a:cubicBezTo>
                  <a:cubicBezTo>
                    <a:pt x="20" y="1394"/>
                    <a:pt x="0" y="1374"/>
                    <a:pt x="0" y="135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2124" y="0"/>
                    <a:pt x="2124" y="0"/>
                    <a:pt x="2124" y="0"/>
                  </a:cubicBezTo>
                  <a:cubicBezTo>
                    <a:pt x="2148" y="0"/>
                    <a:pt x="2168" y="20"/>
                    <a:pt x="2168" y="44"/>
                  </a:cubicBezTo>
                  <a:lnTo>
                    <a:pt x="2168" y="1350"/>
                  </a:lnTo>
                  <a:close/>
                </a:path>
              </a:pathLst>
            </a:custGeom>
            <a:solidFill>
              <a:srgbClr val="99ABB4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4" name="Freeform 7">
              <a:extLst>
                <a:ext uri="{FF2B5EF4-FFF2-40B4-BE49-F238E27FC236}">
                  <a16:creationId xmlns:a16="http://schemas.microsoft.com/office/drawing/2014/main" id="{2325759B-BE9F-4B8B-97F6-76A057867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686" y="1462415"/>
              <a:ext cx="2253793" cy="1265375"/>
            </a:xfrm>
            <a:custGeom>
              <a:avLst/>
              <a:gdLst>
                <a:gd name="T0" fmla="*/ 2000 w 2000"/>
                <a:gd name="T1" fmla="*/ 1098 h 1122"/>
                <a:gd name="T2" fmla="*/ 1976 w 2000"/>
                <a:gd name="T3" fmla="*/ 1122 h 1122"/>
                <a:gd name="T4" fmla="*/ 24 w 2000"/>
                <a:gd name="T5" fmla="*/ 1122 h 1122"/>
                <a:gd name="T6" fmla="*/ 0 w 2000"/>
                <a:gd name="T7" fmla="*/ 1098 h 1122"/>
                <a:gd name="T8" fmla="*/ 0 w 2000"/>
                <a:gd name="T9" fmla="*/ 24 h 1122"/>
                <a:gd name="T10" fmla="*/ 24 w 2000"/>
                <a:gd name="T11" fmla="*/ 0 h 1122"/>
                <a:gd name="T12" fmla="*/ 1976 w 2000"/>
                <a:gd name="T13" fmla="*/ 0 h 1122"/>
                <a:gd name="T14" fmla="*/ 2000 w 2000"/>
                <a:gd name="T15" fmla="*/ 24 h 1122"/>
                <a:gd name="T16" fmla="*/ 2000 w 2000"/>
                <a:gd name="T17" fmla="*/ 1098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0" h="1122">
                  <a:moveTo>
                    <a:pt x="2000" y="1098"/>
                  </a:moveTo>
                  <a:cubicBezTo>
                    <a:pt x="2000" y="1111"/>
                    <a:pt x="1989" y="1122"/>
                    <a:pt x="1976" y="1122"/>
                  </a:cubicBezTo>
                  <a:cubicBezTo>
                    <a:pt x="24" y="1122"/>
                    <a:pt x="24" y="1122"/>
                    <a:pt x="24" y="1122"/>
                  </a:cubicBezTo>
                  <a:cubicBezTo>
                    <a:pt x="11" y="1122"/>
                    <a:pt x="0" y="1111"/>
                    <a:pt x="0" y="10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1976" y="0"/>
                    <a:pt x="1976" y="0"/>
                    <a:pt x="1976" y="0"/>
                  </a:cubicBezTo>
                  <a:cubicBezTo>
                    <a:pt x="1989" y="0"/>
                    <a:pt x="2000" y="10"/>
                    <a:pt x="2000" y="24"/>
                  </a:cubicBezTo>
                  <a:lnTo>
                    <a:pt x="2000" y="1098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FF63CDB9-D288-4402-AF2C-C852E07E3A5A}"/>
              </a:ext>
            </a:extLst>
          </p:cNvPr>
          <p:cNvSpPr/>
          <p:nvPr/>
        </p:nvSpPr>
        <p:spPr>
          <a:xfrm>
            <a:off x="6315311" y="1569769"/>
            <a:ext cx="2102975" cy="929591"/>
          </a:xfrm>
          <a:custGeom>
            <a:avLst/>
            <a:gdLst>
              <a:gd name="connsiteX0" fmla="*/ 128693 w 2102975"/>
              <a:gd name="connsiteY0" fmla="*/ 0 h 929591"/>
              <a:gd name="connsiteX1" fmla="*/ 1974282 w 2102975"/>
              <a:gd name="connsiteY1" fmla="*/ 0 h 929591"/>
              <a:gd name="connsiteX2" fmla="*/ 2102975 w 2102975"/>
              <a:gd name="connsiteY2" fmla="*/ 128693 h 929591"/>
              <a:gd name="connsiteX3" fmla="*/ 2102975 w 2102975"/>
              <a:gd name="connsiteY3" fmla="*/ 800898 h 929591"/>
              <a:gd name="connsiteX4" fmla="*/ 1974282 w 2102975"/>
              <a:gd name="connsiteY4" fmla="*/ 929591 h 929591"/>
              <a:gd name="connsiteX5" fmla="*/ 128693 w 2102975"/>
              <a:gd name="connsiteY5" fmla="*/ 929591 h 929591"/>
              <a:gd name="connsiteX6" fmla="*/ 0 w 2102975"/>
              <a:gd name="connsiteY6" fmla="*/ 800898 h 929591"/>
              <a:gd name="connsiteX7" fmla="*/ 0 w 2102975"/>
              <a:gd name="connsiteY7" fmla="*/ 128693 h 929591"/>
              <a:gd name="connsiteX8" fmla="*/ 128693 w 2102975"/>
              <a:gd name="connsiteY8" fmla="*/ 0 h 929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2975" h="929591">
                <a:moveTo>
                  <a:pt x="128693" y="0"/>
                </a:moveTo>
                <a:lnTo>
                  <a:pt x="1974282" y="0"/>
                </a:lnTo>
                <a:cubicBezTo>
                  <a:pt x="2045357" y="0"/>
                  <a:pt x="2102975" y="57618"/>
                  <a:pt x="2102975" y="128693"/>
                </a:cubicBezTo>
                <a:lnTo>
                  <a:pt x="2102975" y="800898"/>
                </a:lnTo>
                <a:cubicBezTo>
                  <a:pt x="2102975" y="871973"/>
                  <a:pt x="2045357" y="929591"/>
                  <a:pt x="1974282" y="929591"/>
                </a:cubicBezTo>
                <a:lnTo>
                  <a:pt x="128693" y="929591"/>
                </a:lnTo>
                <a:cubicBezTo>
                  <a:pt x="57618" y="929591"/>
                  <a:pt x="0" y="871973"/>
                  <a:pt x="0" y="800898"/>
                </a:cubicBezTo>
                <a:lnTo>
                  <a:pt x="0" y="128693"/>
                </a:lnTo>
                <a:cubicBezTo>
                  <a:pt x="0" y="57618"/>
                  <a:pt x="57618" y="0"/>
                  <a:pt x="128693" y="0"/>
                </a:cubicBezTo>
                <a:close/>
              </a:path>
            </a:pathLst>
          </a:custGeom>
          <a:solidFill>
            <a:srgbClr val="335769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D4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23D5A802-3872-47C2-B534-D8CBCF404FFE}"/>
              </a:ext>
            </a:extLst>
          </p:cNvPr>
          <p:cNvGrpSpPr/>
          <p:nvPr/>
        </p:nvGrpSpPr>
        <p:grpSpPr>
          <a:xfrm>
            <a:off x="6411675" y="1756302"/>
            <a:ext cx="548274" cy="501612"/>
            <a:chOff x="5342994" y="3276649"/>
            <a:chExt cx="1181181" cy="1080655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1AB58994-FE94-4500-9959-B75B45312144}"/>
                </a:ext>
              </a:extLst>
            </p:cNvPr>
            <p:cNvSpPr/>
            <p:nvPr/>
          </p:nvSpPr>
          <p:spPr>
            <a:xfrm rot="3082093">
              <a:off x="5393257" y="3226386"/>
              <a:ext cx="1080655" cy="1181181"/>
            </a:xfrm>
            <a:custGeom>
              <a:avLst/>
              <a:gdLst>
                <a:gd name="connsiteX0" fmla="*/ 318135 w 819150"/>
                <a:gd name="connsiteY0" fmla="*/ 707029 h 895350"/>
                <a:gd name="connsiteX1" fmla="*/ 566738 w 819150"/>
                <a:gd name="connsiteY1" fmla="*/ 442234 h 895350"/>
                <a:gd name="connsiteX2" fmla="*/ 749618 w 819150"/>
                <a:gd name="connsiteY2" fmla="*/ 860382 h 895350"/>
                <a:gd name="connsiteX3" fmla="*/ 783908 w 819150"/>
                <a:gd name="connsiteY3" fmla="*/ 787992 h 895350"/>
                <a:gd name="connsiteX4" fmla="*/ 681990 w 819150"/>
                <a:gd name="connsiteY4" fmla="*/ 296502 h 895350"/>
                <a:gd name="connsiteX5" fmla="*/ 827723 w 819150"/>
                <a:gd name="connsiteY5" fmla="*/ 49804 h 895350"/>
                <a:gd name="connsiteX6" fmla="*/ 811530 w 819150"/>
                <a:gd name="connsiteY6" fmla="*/ 8847 h 895350"/>
                <a:gd name="connsiteX7" fmla="*/ 811530 w 819150"/>
                <a:gd name="connsiteY7" fmla="*/ 8847 h 895350"/>
                <a:gd name="connsiteX8" fmla="*/ 811530 w 819150"/>
                <a:gd name="connsiteY8" fmla="*/ 8847 h 895350"/>
                <a:gd name="connsiteX9" fmla="*/ 767715 w 819150"/>
                <a:gd name="connsiteY9" fmla="*/ 3132 h 895350"/>
                <a:gd name="connsiteX10" fmla="*/ 562928 w 819150"/>
                <a:gd name="connsiteY10" fmla="*/ 203157 h 895350"/>
                <a:gd name="connsiteX11" fmla="*/ 61913 w 819150"/>
                <a:gd name="connsiteY11" fmla="*/ 220302 h 895350"/>
                <a:gd name="connsiteX12" fmla="*/ 0 w 819150"/>
                <a:gd name="connsiteY12" fmla="*/ 270784 h 895350"/>
                <a:gd name="connsiteX13" fmla="*/ 449580 w 819150"/>
                <a:gd name="connsiteY13" fmla="*/ 349842 h 895350"/>
                <a:gd name="connsiteX14" fmla="*/ 251460 w 819150"/>
                <a:gd name="connsiteY14" fmla="*/ 654642 h 895350"/>
                <a:gd name="connsiteX15" fmla="*/ 85725 w 819150"/>
                <a:gd name="connsiteY15" fmla="*/ 674644 h 895350"/>
                <a:gd name="connsiteX16" fmla="*/ 66675 w 819150"/>
                <a:gd name="connsiteY16" fmla="*/ 698457 h 895350"/>
                <a:gd name="connsiteX17" fmla="*/ 84773 w 819150"/>
                <a:gd name="connsiteY17" fmla="*/ 715602 h 895350"/>
                <a:gd name="connsiteX18" fmla="*/ 190500 w 819150"/>
                <a:gd name="connsiteY18" fmla="*/ 750844 h 895350"/>
                <a:gd name="connsiteX19" fmla="*/ 216218 w 819150"/>
                <a:gd name="connsiteY19" fmla="*/ 767989 h 895350"/>
                <a:gd name="connsiteX20" fmla="*/ 238125 w 819150"/>
                <a:gd name="connsiteY20" fmla="*/ 788944 h 895350"/>
                <a:gd name="connsiteX21" fmla="*/ 298133 w 819150"/>
                <a:gd name="connsiteY21" fmla="*/ 884194 h 895350"/>
                <a:gd name="connsiteX22" fmla="*/ 319088 w 819150"/>
                <a:gd name="connsiteY22" fmla="*/ 897529 h 895350"/>
                <a:gd name="connsiteX23" fmla="*/ 338138 w 819150"/>
                <a:gd name="connsiteY23" fmla="*/ 873717 h 895350"/>
                <a:gd name="connsiteX24" fmla="*/ 318135 w 819150"/>
                <a:gd name="connsiteY24" fmla="*/ 707029 h 895350"/>
                <a:gd name="connsiteX25" fmla="*/ 318135 w 819150"/>
                <a:gd name="connsiteY25" fmla="*/ 707029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19150" h="895350">
                  <a:moveTo>
                    <a:pt x="318135" y="707029"/>
                  </a:moveTo>
                  <a:cubicBezTo>
                    <a:pt x="441960" y="589872"/>
                    <a:pt x="566738" y="442234"/>
                    <a:pt x="566738" y="442234"/>
                  </a:cubicBezTo>
                  <a:cubicBezTo>
                    <a:pt x="749618" y="860382"/>
                    <a:pt x="749618" y="860382"/>
                    <a:pt x="749618" y="860382"/>
                  </a:cubicBezTo>
                  <a:cubicBezTo>
                    <a:pt x="783908" y="787992"/>
                    <a:pt x="783908" y="787992"/>
                    <a:pt x="783908" y="787992"/>
                  </a:cubicBezTo>
                  <a:cubicBezTo>
                    <a:pt x="681990" y="296502"/>
                    <a:pt x="681990" y="296502"/>
                    <a:pt x="681990" y="296502"/>
                  </a:cubicBezTo>
                  <a:cubicBezTo>
                    <a:pt x="808673" y="118384"/>
                    <a:pt x="827723" y="49804"/>
                    <a:pt x="827723" y="49804"/>
                  </a:cubicBezTo>
                  <a:cubicBezTo>
                    <a:pt x="831533" y="24087"/>
                    <a:pt x="811530" y="8847"/>
                    <a:pt x="811530" y="8847"/>
                  </a:cubicBezTo>
                  <a:lnTo>
                    <a:pt x="811530" y="8847"/>
                  </a:lnTo>
                  <a:lnTo>
                    <a:pt x="811530" y="8847"/>
                  </a:lnTo>
                  <a:cubicBezTo>
                    <a:pt x="811530" y="8847"/>
                    <a:pt x="791528" y="-6393"/>
                    <a:pt x="767715" y="3132"/>
                  </a:cubicBezTo>
                  <a:cubicBezTo>
                    <a:pt x="767715" y="3132"/>
                    <a:pt x="705803" y="37422"/>
                    <a:pt x="562928" y="203157"/>
                  </a:cubicBezTo>
                  <a:cubicBezTo>
                    <a:pt x="61913" y="220302"/>
                    <a:pt x="61913" y="220302"/>
                    <a:pt x="61913" y="220302"/>
                  </a:cubicBezTo>
                  <a:cubicBezTo>
                    <a:pt x="0" y="270784"/>
                    <a:pt x="0" y="270784"/>
                    <a:pt x="0" y="270784"/>
                  </a:cubicBezTo>
                  <a:cubicBezTo>
                    <a:pt x="449580" y="349842"/>
                    <a:pt x="449580" y="349842"/>
                    <a:pt x="449580" y="349842"/>
                  </a:cubicBezTo>
                  <a:cubicBezTo>
                    <a:pt x="449580" y="349842"/>
                    <a:pt x="335280" y="507004"/>
                    <a:pt x="251460" y="654642"/>
                  </a:cubicBezTo>
                  <a:cubicBezTo>
                    <a:pt x="251460" y="654642"/>
                    <a:pt x="90488" y="665119"/>
                    <a:pt x="85725" y="674644"/>
                  </a:cubicBezTo>
                  <a:cubicBezTo>
                    <a:pt x="66675" y="698457"/>
                    <a:pt x="66675" y="698457"/>
                    <a:pt x="66675" y="698457"/>
                  </a:cubicBezTo>
                  <a:cubicBezTo>
                    <a:pt x="66675" y="698457"/>
                    <a:pt x="69533" y="707029"/>
                    <a:pt x="84773" y="715602"/>
                  </a:cubicBezTo>
                  <a:cubicBezTo>
                    <a:pt x="190500" y="750844"/>
                    <a:pt x="190500" y="750844"/>
                    <a:pt x="190500" y="750844"/>
                  </a:cubicBezTo>
                  <a:cubicBezTo>
                    <a:pt x="190500" y="750844"/>
                    <a:pt x="209550" y="759417"/>
                    <a:pt x="216218" y="767989"/>
                  </a:cubicBezTo>
                  <a:cubicBezTo>
                    <a:pt x="225743" y="771799"/>
                    <a:pt x="238125" y="788944"/>
                    <a:pt x="238125" y="788944"/>
                  </a:cubicBezTo>
                  <a:cubicBezTo>
                    <a:pt x="298133" y="884194"/>
                    <a:pt x="298133" y="884194"/>
                    <a:pt x="298133" y="884194"/>
                  </a:cubicBezTo>
                  <a:cubicBezTo>
                    <a:pt x="310515" y="896577"/>
                    <a:pt x="319088" y="897529"/>
                    <a:pt x="319088" y="897529"/>
                  </a:cubicBezTo>
                  <a:cubicBezTo>
                    <a:pt x="338138" y="873717"/>
                    <a:pt x="338138" y="873717"/>
                    <a:pt x="338138" y="873717"/>
                  </a:cubicBezTo>
                  <a:cubicBezTo>
                    <a:pt x="346710" y="867049"/>
                    <a:pt x="318135" y="707029"/>
                    <a:pt x="318135" y="707029"/>
                  </a:cubicBezTo>
                  <a:lnTo>
                    <a:pt x="318135" y="707029"/>
                  </a:lnTo>
                  <a:close/>
                </a:path>
              </a:pathLst>
            </a:custGeom>
            <a:solidFill>
              <a:srgbClr val="99ABB4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168863D1-D74F-4A4F-BE3D-3A9384AF3373}"/>
                </a:ext>
              </a:extLst>
            </p:cNvPr>
            <p:cNvGrpSpPr/>
            <p:nvPr/>
          </p:nvGrpSpPr>
          <p:grpSpPr>
            <a:xfrm>
              <a:off x="5751333" y="3846328"/>
              <a:ext cx="756813" cy="53160"/>
              <a:chOff x="5758476" y="3846328"/>
              <a:chExt cx="756813" cy="53160"/>
            </a:xfrm>
          </p:grpSpPr>
          <p:sp>
            <p:nvSpPr>
              <p:cNvPr id="255" name="Rectangle: Rounded Corners 254">
                <a:extLst>
                  <a:ext uri="{FF2B5EF4-FFF2-40B4-BE49-F238E27FC236}">
                    <a16:creationId xmlns:a16="http://schemas.microsoft.com/office/drawing/2014/main" id="{ABE7C51D-FA6A-45C2-82CB-38F4399BDA13}"/>
                  </a:ext>
                </a:extLst>
              </p:cNvPr>
              <p:cNvSpPr/>
              <p:nvPr/>
            </p:nvSpPr>
            <p:spPr>
              <a:xfrm>
                <a:off x="5875751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chemeClr val="tx1"/>
              </a:solidFill>
              <a:ln w="6350" cap="rnd">
                <a:noFill/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6" name="Rectangle: Rounded Corners 255">
                <a:extLst>
                  <a:ext uri="{FF2B5EF4-FFF2-40B4-BE49-F238E27FC236}">
                    <a16:creationId xmlns:a16="http://schemas.microsoft.com/office/drawing/2014/main" id="{359EFAC0-71B5-4EC7-B379-F221E02F054E}"/>
                  </a:ext>
                </a:extLst>
              </p:cNvPr>
              <p:cNvSpPr/>
              <p:nvPr/>
            </p:nvSpPr>
            <p:spPr>
              <a:xfrm>
                <a:off x="5993026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chemeClr val="tx1"/>
              </a:solidFill>
              <a:ln w="6350" cap="rnd">
                <a:noFill/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7" name="Rectangle: Rounded Corners 256">
                <a:extLst>
                  <a:ext uri="{FF2B5EF4-FFF2-40B4-BE49-F238E27FC236}">
                    <a16:creationId xmlns:a16="http://schemas.microsoft.com/office/drawing/2014/main" id="{27343FD6-A062-490E-9594-6BD6365CBFBF}"/>
                  </a:ext>
                </a:extLst>
              </p:cNvPr>
              <p:cNvSpPr/>
              <p:nvPr/>
            </p:nvSpPr>
            <p:spPr>
              <a:xfrm>
                <a:off x="6110301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chemeClr val="tx1"/>
              </a:solidFill>
              <a:ln w="6350" cap="rnd">
                <a:noFill/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8" name="Rectangle: Rounded Corners 257">
                <a:extLst>
                  <a:ext uri="{FF2B5EF4-FFF2-40B4-BE49-F238E27FC236}">
                    <a16:creationId xmlns:a16="http://schemas.microsoft.com/office/drawing/2014/main" id="{68179524-CD69-4BE3-9968-6F17C5232ABD}"/>
                  </a:ext>
                </a:extLst>
              </p:cNvPr>
              <p:cNvSpPr/>
              <p:nvPr/>
            </p:nvSpPr>
            <p:spPr>
              <a:xfrm>
                <a:off x="6227576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chemeClr val="tx1"/>
              </a:solidFill>
              <a:ln w="6350" cap="rnd">
                <a:noFill/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9" name="Rectangle: Rounded Corners 258">
                <a:extLst>
                  <a:ext uri="{FF2B5EF4-FFF2-40B4-BE49-F238E27FC236}">
                    <a16:creationId xmlns:a16="http://schemas.microsoft.com/office/drawing/2014/main" id="{7D6B4B75-DC65-404D-BDA9-6186DAF65A90}"/>
                  </a:ext>
                </a:extLst>
              </p:cNvPr>
              <p:cNvSpPr/>
              <p:nvPr/>
            </p:nvSpPr>
            <p:spPr>
              <a:xfrm>
                <a:off x="6344851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chemeClr val="tx1"/>
              </a:solidFill>
              <a:ln w="6350" cap="rnd">
                <a:noFill/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0" name="Rectangle: Rounded Corners 259">
                <a:extLst>
                  <a:ext uri="{FF2B5EF4-FFF2-40B4-BE49-F238E27FC236}">
                    <a16:creationId xmlns:a16="http://schemas.microsoft.com/office/drawing/2014/main" id="{CA65F792-B3D5-45CF-A271-02624DAEA4C8}"/>
                  </a:ext>
                </a:extLst>
              </p:cNvPr>
              <p:cNvSpPr/>
              <p:nvPr/>
            </p:nvSpPr>
            <p:spPr>
              <a:xfrm>
                <a:off x="6462127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chemeClr val="tx1"/>
              </a:solidFill>
              <a:ln w="6350" cap="rnd">
                <a:noFill/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1" name="Rectangle: Rounded Corners 260">
                <a:extLst>
                  <a:ext uri="{FF2B5EF4-FFF2-40B4-BE49-F238E27FC236}">
                    <a16:creationId xmlns:a16="http://schemas.microsoft.com/office/drawing/2014/main" id="{5C73172C-90C6-4E3D-858E-DF0CEA5159D3}"/>
                  </a:ext>
                </a:extLst>
              </p:cNvPr>
              <p:cNvSpPr/>
              <p:nvPr/>
            </p:nvSpPr>
            <p:spPr>
              <a:xfrm>
                <a:off x="5758476" y="3846328"/>
                <a:ext cx="53162" cy="53160"/>
              </a:xfrm>
              <a:prstGeom prst="roundRect">
                <a:avLst>
                  <a:gd name="adj" fmla="val 45834"/>
                </a:avLst>
              </a:prstGeom>
              <a:solidFill>
                <a:schemeClr val="tx1"/>
              </a:solidFill>
              <a:ln w="6350" cap="rnd">
                <a:noFill/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6B8A3554-64E8-4988-A18E-4B5AC5298EC6}"/>
              </a:ext>
            </a:extLst>
          </p:cNvPr>
          <p:cNvCxnSpPr>
            <a:cxnSpLocks/>
          </p:cNvCxnSpPr>
          <p:nvPr/>
        </p:nvCxnSpPr>
        <p:spPr>
          <a:xfrm>
            <a:off x="7110367" y="1561009"/>
            <a:ext cx="0" cy="938351"/>
          </a:xfrm>
          <a:prstGeom prst="line">
            <a:avLst/>
          </a:prstGeom>
          <a:solidFill>
            <a:srgbClr val="335769"/>
          </a:solidFill>
          <a:ln w="22225">
            <a:solidFill>
              <a:schemeClr val="bg1"/>
            </a:solidFill>
            <a:round/>
            <a:headEnd/>
            <a:tailEnd/>
          </a:ln>
        </p:spPr>
      </p:cxnSp>
      <p:sp>
        <p:nvSpPr>
          <p:cNvPr id="238" name="TextBox 237">
            <a:extLst>
              <a:ext uri="{FF2B5EF4-FFF2-40B4-BE49-F238E27FC236}">
                <a16:creationId xmlns:a16="http://schemas.microsoft.com/office/drawing/2014/main" id="{D0255247-2598-4D40-A3B7-A2CF96263A46}"/>
              </a:ext>
            </a:extLst>
          </p:cNvPr>
          <p:cNvSpPr txBox="1"/>
          <p:nvPr/>
        </p:nvSpPr>
        <p:spPr>
          <a:xfrm>
            <a:off x="7159128" y="1696616"/>
            <a:ext cx="9347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TICKET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9520AA22-005D-411F-A41F-6C2089DE134F}"/>
              </a:ext>
            </a:extLst>
          </p:cNvPr>
          <p:cNvSpPr/>
          <p:nvPr/>
        </p:nvSpPr>
        <p:spPr>
          <a:xfrm>
            <a:off x="7260782" y="1979604"/>
            <a:ext cx="771635" cy="69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4E307CA4-82DA-43DA-984B-710981D74E12}"/>
              </a:ext>
            </a:extLst>
          </p:cNvPr>
          <p:cNvSpPr/>
          <p:nvPr/>
        </p:nvSpPr>
        <p:spPr>
          <a:xfrm>
            <a:off x="7260782" y="2115319"/>
            <a:ext cx="771635" cy="69211"/>
          </a:xfrm>
          <a:prstGeom prst="rect">
            <a:avLst/>
          </a:prstGeom>
          <a:solidFill>
            <a:srgbClr val="99AB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36F2B62B-F5BA-4120-92C3-34BE24D7F3C9}"/>
              </a:ext>
            </a:extLst>
          </p:cNvPr>
          <p:cNvSpPr/>
          <p:nvPr/>
        </p:nvSpPr>
        <p:spPr>
          <a:xfrm>
            <a:off x="7260782" y="2251033"/>
            <a:ext cx="771635" cy="69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049E2F2E-9C5D-40AB-B2DB-4667C12E6E2D}"/>
              </a:ext>
            </a:extLst>
          </p:cNvPr>
          <p:cNvGrpSpPr/>
          <p:nvPr/>
        </p:nvGrpSpPr>
        <p:grpSpPr>
          <a:xfrm>
            <a:off x="7075373" y="1406697"/>
            <a:ext cx="2218231" cy="2047910"/>
            <a:chOff x="6976493" y="1541281"/>
            <a:chExt cx="2072453" cy="1913325"/>
          </a:xfrm>
        </p:grpSpPr>
        <p:sp>
          <p:nvSpPr>
            <p:cNvPr id="243" name="Freeform 8">
              <a:extLst>
                <a:ext uri="{FF2B5EF4-FFF2-40B4-BE49-F238E27FC236}">
                  <a16:creationId xmlns:a16="http://schemas.microsoft.com/office/drawing/2014/main" id="{A1270E41-9C6E-49BF-9D88-89FCF21CC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357" y="3034053"/>
              <a:ext cx="340989" cy="381717"/>
            </a:xfrm>
            <a:custGeom>
              <a:avLst/>
              <a:gdLst>
                <a:gd name="T0" fmla="*/ 0 w 360"/>
                <a:gd name="T1" fmla="*/ 403 h 403"/>
                <a:gd name="T2" fmla="*/ 360 w 360"/>
                <a:gd name="T3" fmla="*/ 305 h 403"/>
                <a:gd name="T4" fmla="*/ 360 w 360"/>
                <a:gd name="T5" fmla="*/ 0 h 403"/>
                <a:gd name="T6" fmla="*/ 114 w 360"/>
                <a:gd name="T7" fmla="*/ 24 h 403"/>
                <a:gd name="T8" fmla="*/ 0 w 360"/>
                <a:gd name="T9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03">
                  <a:moveTo>
                    <a:pt x="0" y="403"/>
                  </a:moveTo>
                  <a:lnTo>
                    <a:pt x="360" y="305"/>
                  </a:lnTo>
                  <a:lnTo>
                    <a:pt x="360" y="0"/>
                  </a:lnTo>
                  <a:lnTo>
                    <a:pt x="114" y="24"/>
                  </a:lnTo>
                  <a:lnTo>
                    <a:pt x="0" y="403"/>
                  </a:lnTo>
                  <a:close/>
                </a:path>
              </a:pathLst>
            </a:custGeom>
            <a:solidFill>
              <a:srgbClr val="5045F5"/>
            </a:solidFill>
            <a:ln w="222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4" name="Freeform 9">
              <a:extLst>
                <a:ext uri="{FF2B5EF4-FFF2-40B4-BE49-F238E27FC236}">
                  <a16:creationId xmlns:a16="http://schemas.microsoft.com/office/drawing/2014/main" id="{6FD69D0A-3257-4ECA-B48A-69EC15245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2418" y="3124984"/>
              <a:ext cx="381717" cy="313521"/>
            </a:xfrm>
            <a:custGeom>
              <a:avLst/>
              <a:gdLst>
                <a:gd name="T0" fmla="*/ 403 w 403"/>
                <a:gd name="T1" fmla="*/ 331 h 331"/>
                <a:gd name="T2" fmla="*/ 44 w 403"/>
                <a:gd name="T3" fmla="*/ 258 h 331"/>
                <a:gd name="T4" fmla="*/ 0 w 403"/>
                <a:gd name="T5" fmla="*/ 7 h 331"/>
                <a:gd name="T6" fmla="*/ 345 w 403"/>
                <a:gd name="T7" fmla="*/ 0 h 331"/>
                <a:gd name="T8" fmla="*/ 403 w 403"/>
                <a:gd name="T9" fmla="*/ 33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331">
                  <a:moveTo>
                    <a:pt x="403" y="331"/>
                  </a:moveTo>
                  <a:lnTo>
                    <a:pt x="44" y="258"/>
                  </a:lnTo>
                  <a:lnTo>
                    <a:pt x="0" y="7"/>
                  </a:lnTo>
                  <a:lnTo>
                    <a:pt x="345" y="0"/>
                  </a:lnTo>
                  <a:lnTo>
                    <a:pt x="403" y="331"/>
                  </a:lnTo>
                  <a:close/>
                </a:path>
              </a:pathLst>
            </a:custGeom>
            <a:solidFill>
              <a:srgbClr val="889DA8"/>
            </a:solidFill>
            <a:ln w="222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BC6F0500-A000-4C67-953F-A478C2B07FE3}"/>
                </a:ext>
              </a:extLst>
            </p:cNvPr>
            <p:cNvGrpSpPr/>
            <p:nvPr/>
          </p:nvGrpSpPr>
          <p:grpSpPr>
            <a:xfrm>
              <a:off x="6976493" y="1541281"/>
              <a:ext cx="2072453" cy="1913325"/>
              <a:chOff x="6976493" y="1541281"/>
              <a:chExt cx="2072453" cy="1913325"/>
            </a:xfrm>
          </p:grpSpPr>
          <p:sp>
            <p:nvSpPr>
              <p:cNvPr id="246" name="Freeform 22">
                <a:extLst>
                  <a:ext uri="{FF2B5EF4-FFF2-40B4-BE49-F238E27FC236}">
                    <a16:creationId xmlns:a16="http://schemas.microsoft.com/office/drawing/2014/main" id="{7DCE2B68-5D79-400B-9BC9-E52B47189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6493" y="2472370"/>
                <a:ext cx="2072453" cy="982236"/>
              </a:xfrm>
              <a:custGeom>
                <a:avLst/>
                <a:gdLst>
                  <a:gd name="T0" fmla="*/ 1591 w 1609"/>
                  <a:gd name="T1" fmla="*/ 575 h 772"/>
                  <a:gd name="T2" fmla="*/ 1307 w 1609"/>
                  <a:gd name="T3" fmla="*/ 104 h 772"/>
                  <a:gd name="T4" fmla="*/ 1278 w 1609"/>
                  <a:gd name="T5" fmla="*/ 71 h 772"/>
                  <a:gd name="T6" fmla="*/ 827 w 1609"/>
                  <a:gd name="T7" fmla="*/ 0 h 772"/>
                  <a:gd name="T8" fmla="*/ 366 w 1609"/>
                  <a:gd name="T9" fmla="*/ 79 h 772"/>
                  <a:gd name="T10" fmla="*/ 17 w 1609"/>
                  <a:gd name="T11" fmla="*/ 579 h 772"/>
                  <a:gd name="T12" fmla="*/ 4 w 1609"/>
                  <a:gd name="T13" fmla="*/ 639 h 772"/>
                  <a:gd name="T14" fmla="*/ 38 w 1609"/>
                  <a:gd name="T15" fmla="*/ 691 h 772"/>
                  <a:gd name="T16" fmla="*/ 77 w 1609"/>
                  <a:gd name="T17" fmla="*/ 718 h 772"/>
                  <a:gd name="T18" fmla="*/ 150 w 1609"/>
                  <a:gd name="T19" fmla="*/ 734 h 772"/>
                  <a:gd name="T20" fmla="*/ 212 w 1609"/>
                  <a:gd name="T21" fmla="*/ 693 h 772"/>
                  <a:gd name="T22" fmla="*/ 376 w 1609"/>
                  <a:gd name="T23" fmla="*/ 456 h 772"/>
                  <a:gd name="T24" fmla="*/ 413 w 1609"/>
                  <a:gd name="T25" fmla="*/ 757 h 772"/>
                  <a:gd name="T26" fmla="*/ 1211 w 1609"/>
                  <a:gd name="T27" fmla="*/ 757 h 772"/>
                  <a:gd name="T28" fmla="*/ 1211 w 1609"/>
                  <a:gd name="T29" fmla="*/ 772 h 772"/>
                  <a:gd name="T30" fmla="*/ 1257 w 1609"/>
                  <a:gd name="T31" fmla="*/ 458 h 772"/>
                  <a:gd name="T32" fmla="*/ 1406 w 1609"/>
                  <a:gd name="T33" fmla="*/ 706 h 772"/>
                  <a:gd name="T34" fmla="*/ 1456 w 1609"/>
                  <a:gd name="T35" fmla="*/ 742 h 772"/>
                  <a:gd name="T36" fmla="*/ 1517 w 1609"/>
                  <a:gd name="T37" fmla="*/ 733 h 772"/>
                  <a:gd name="T38" fmla="*/ 1558 w 1609"/>
                  <a:gd name="T39" fmla="*/ 708 h 772"/>
                  <a:gd name="T40" fmla="*/ 1602 w 1609"/>
                  <a:gd name="T41" fmla="*/ 649 h 772"/>
                  <a:gd name="T42" fmla="*/ 1591 w 1609"/>
                  <a:gd name="T43" fmla="*/ 575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09" h="772">
                    <a:moveTo>
                      <a:pt x="1591" y="575"/>
                    </a:moveTo>
                    <a:cubicBezTo>
                      <a:pt x="1307" y="104"/>
                      <a:pt x="1307" y="104"/>
                      <a:pt x="1307" y="104"/>
                    </a:cubicBezTo>
                    <a:cubicBezTo>
                      <a:pt x="1306" y="98"/>
                      <a:pt x="1278" y="71"/>
                      <a:pt x="1278" y="71"/>
                    </a:cubicBezTo>
                    <a:cubicBezTo>
                      <a:pt x="1209" y="30"/>
                      <a:pt x="1033" y="0"/>
                      <a:pt x="827" y="0"/>
                    </a:cubicBezTo>
                    <a:cubicBezTo>
                      <a:pt x="609" y="0"/>
                      <a:pt x="425" y="33"/>
                      <a:pt x="366" y="79"/>
                    </a:cubicBezTo>
                    <a:cubicBezTo>
                      <a:pt x="17" y="579"/>
                      <a:pt x="17" y="579"/>
                      <a:pt x="17" y="579"/>
                    </a:cubicBezTo>
                    <a:cubicBezTo>
                      <a:pt x="5" y="596"/>
                      <a:pt x="0" y="617"/>
                      <a:pt x="4" y="639"/>
                    </a:cubicBezTo>
                    <a:cubicBezTo>
                      <a:pt x="8" y="661"/>
                      <a:pt x="21" y="679"/>
                      <a:pt x="38" y="691"/>
                    </a:cubicBezTo>
                    <a:cubicBezTo>
                      <a:pt x="77" y="718"/>
                      <a:pt x="77" y="718"/>
                      <a:pt x="77" y="718"/>
                    </a:cubicBezTo>
                    <a:cubicBezTo>
                      <a:pt x="98" y="732"/>
                      <a:pt x="123" y="738"/>
                      <a:pt x="150" y="734"/>
                    </a:cubicBezTo>
                    <a:cubicBezTo>
                      <a:pt x="176" y="729"/>
                      <a:pt x="198" y="714"/>
                      <a:pt x="212" y="693"/>
                    </a:cubicBezTo>
                    <a:cubicBezTo>
                      <a:pt x="376" y="456"/>
                      <a:pt x="376" y="456"/>
                      <a:pt x="376" y="456"/>
                    </a:cubicBezTo>
                    <a:cubicBezTo>
                      <a:pt x="413" y="757"/>
                      <a:pt x="413" y="757"/>
                      <a:pt x="413" y="757"/>
                    </a:cubicBezTo>
                    <a:cubicBezTo>
                      <a:pt x="1211" y="757"/>
                      <a:pt x="1211" y="757"/>
                      <a:pt x="1211" y="757"/>
                    </a:cubicBezTo>
                    <a:cubicBezTo>
                      <a:pt x="1211" y="772"/>
                      <a:pt x="1211" y="772"/>
                      <a:pt x="1211" y="772"/>
                    </a:cubicBezTo>
                    <a:cubicBezTo>
                      <a:pt x="1257" y="458"/>
                      <a:pt x="1257" y="458"/>
                      <a:pt x="1257" y="458"/>
                    </a:cubicBezTo>
                    <a:cubicBezTo>
                      <a:pt x="1406" y="706"/>
                      <a:pt x="1406" y="706"/>
                      <a:pt x="1406" y="706"/>
                    </a:cubicBezTo>
                    <a:cubicBezTo>
                      <a:pt x="1417" y="723"/>
                      <a:pt x="1434" y="737"/>
                      <a:pt x="1456" y="742"/>
                    </a:cubicBezTo>
                    <a:cubicBezTo>
                      <a:pt x="1477" y="748"/>
                      <a:pt x="1499" y="744"/>
                      <a:pt x="1517" y="733"/>
                    </a:cubicBezTo>
                    <a:cubicBezTo>
                      <a:pt x="1558" y="708"/>
                      <a:pt x="1558" y="708"/>
                      <a:pt x="1558" y="708"/>
                    </a:cubicBezTo>
                    <a:cubicBezTo>
                      <a:pt x="1579" y="696"/>
                      <a:pt x="1596" y="675"/>
                      <a:pt x="1602" y="649"/>
                    </a:cubicBezTo>
                    <a:cubicBezTo>
                      <a:pt x="1609" y="622"/>
                      <a:pt x="1604" y="596"/>
                      <a:pt x="1591" y="575"/>
                    </a:cubicBezTo>
                    <a:close/>
                  </a:path>
                </a:pathLst>
              </a:custGeom>
              <a:solidFill>
                <a:srgbClr val="5045F5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80F55B8D-9E15-48AC-BAFE-D491E6FF98B3}"/>
                  </a:ext>
                </a:extLst>
              </p:cNvPr>
              <p:cNvGrpSpPr/>
              <p:nvPr/>
            </p:nvGrpSpPr>
            <p:grpSpPr>
              <a:xfrm>
                <a:off x="7673625" y="1541281"/>
                <a:ext cx="679137" cy="969923"/>
                <a:chOff x="7673625" y="1541281"/>
                <a:chExt cx="679137" cy="969923"/>
              </a:xfrm>
            </p:grpSpPr>
            <p:sp>
              <p:nvSpPr>
                <p:cNvPr id="248" name="Freeform 12">
                  <a:extLst>
                    <a:ext uri="{FF2B5EF4-FFF2-40B4-BE49-F238E27FC236}">
                      <a16:creationId xmlns:a16="http://schemas.microsoft.com/office/drawing/2014/main" id="{51EBAEC1-234D-42D7-A2C1-59C23DEEB1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14355" y="1541281"/>
                  <a:ext cx="600519" cy="962346"/>
                </a:xfrm>
                <a:custGeom>
                  <a:avLst/>
                  <a:gdLst>
                    <a:gd name="T0" fmla="*/ 466 w 466"/>
                    <a:gd name="T1" fmla="*/ 329 h 747"/>
                    <a:gd name="T2" fmla="*/ 306 w 466"/>
                    <a:gd name="T3" fmla="*/ 22 h 747"/>
                    <a:gd name="T4" fmla="*/ 131 w 466"/>
                    <a:gd name="T5" fmla="*/ 42 h 747"/>
                    <a:gd name="T6" fmla="*/ 5 w 466"/>
                    <a:gd name="T7" fmla="*/ 329 h 747"/>
                    <a:gd name="T8" fmla="*/ 112 w 466"/>
                    <a:gd name="T9" fmla="*/ 596 h 747"/>
                    <a:gd name="T10" fmla="*/ 131 w 466"/>
                    <a:gd name="T11" fmla="*/ 747 h 747"/>
                    <a:gd name="T12" fmla="*/ 350 w 466"/>
                    <a:gd name="T13" fmla="*/ 747 h 747"/>
                    <a:gd name="T14" fmla="*/ 364 w 466"/>
                    <a:gd name="T15" fmla="*/ 595 h 747"/>
                    <a:gd name="T16" fmla="*/ 466 w 466"/>
                    <a:gd name="T17" fmla="*/ 329 h 7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6" h="747">
                      <a:moveTo>
                        <a:pt x="466" y="329"/>
                      </a:moveTo>
                      <a:cubicBezTo>
                        <a:pt x="466" y="158"/>
                        <a:pt x="466" y="105"/>
                        <a:pt x="306" y="22"/>
                      </a:cubicBezTo>
                      <a:cubicBezTo>
                        <a:pt x="271" y="0"/>
                        <a:pt x="153" y="14"/>
                        <a:pt x="131" y="42"/>
                      </a:cubicBezTo>
                      <a:cubicBezTo>
                        <a:pt x="1" y="111"/>
                        <a:pt x="0" y="152"/>
                        <a:pt x="5" y="329"/>
                      </a:cubicBezTo>
                      <a:cubicBezTo>
                        <a:pt x="5" y="428"/>
                        <a:pt x="78" y="517"/>
                        <a:pt x="112" y="596"/>
                      </a:cubicBezTo>
                      <a:cubicBezTo>
                        <a:pt x="129" y="635"/>
                        <a:pt x="131" y="747"/>
                        <a:pt x="131" y="747"/>
                      </a:cubicBezTo>
                      <a:cubicBezTo>
                        <a:pt x="350" y="747"/>
                        <a:pt x="350" y="747"/>
                        <a:pt x="350" y="747"/>
                      </a:cubicBezTo>
                      <a:cubicBezTo>
                        <a:pt x="350" y="747"/>
                        <a:pt x="348" y="636"/>
                        <a:pt x="364" y="595"/>
                      </a:cubicBezTo>
                      <a:cubicBezTo>
                        <a:pt x="396" y="518"/>
                        <a:pt x="466" y="424"/>
                        <a:pt x="466" y="329"/>
                      </a:cubicBezTo>
                      <a:close/>
                    </a:path>
                  </a:pathLst>
                </a:custGeom>
                <a:solidFill>
                  <a:srgbClr val="99ABB4"/>
                </a:solidFill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Freeform 13">
                  <a:extLst>
                    <a:ext uri="{FF2B5EF4-FFF2-40B4-BE49-F238E27FC236}">
                      <a16:creationId xmlns:a16="http://schemas.microsoft.com/office/drawing/2014/main" id="{2DB034DD-111E-458A-BC1A-C4D3CA85E5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97825" y="1835858"/>
                  <a:ext cx="54937" cy="194175"/>
                </a:xfrm>
                <a:custGeom>
                  <a:avLst/>
                  <a:gdLst>
                    <a:gd name="T0" fmla="*/ 38 w 43"/>
                    <a:gd name="T1" fmla="*/ 77 h 151"/>
                    <a:gd name="T2" fmla="*/ 14 w 43"/>
                    <a:gd name="T3" fmla="*/ 150 h 151"/>
                    <a:gd name="T4" fmla="*/ 5 w 43"/>
                    <a:gd name="T5" fmla="*/ 74 h 151"/>
                    <a:gd name="T6" fmla="*/ 30 w 43"/>
                    <a:gd name="T7" fmla="*/ 1 h 151"/>
                    <a:gd name="T8" fmla="*/ 38 w 43"/>
                    <a:gd name="T9" fmla="*/ 7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51">
                      <a:moveTo>
                        <a:pt x="38" y="77"/>
                      </a:moveTo>
                      <a:cubicBezTo>
                        <a:pt x="34" y="118"/>
                        <a:pt x="23" y="151"/>
                        <a:pt x="14" y="150"/>
                      </a:cubicBezTo>
                      <a:cubicBezTo>
                        <a:pt x="4" y="149"/>
                        <a:pt x="0" y="115"/>
                        <a:pt x="5" y="74"/>
                      </a:cubicBezTo>
                      <a:cubicBezTo>
                        <a:pt x="9" y="33"/>
                        <a:pt x="20" y="0"/>
                        <a:pt x="30" y="1"/>
                      </a:cubicBezTo>
                      <a:cubicBezTo>
                        <a:pt x="39" y="2"/>
                        <a:pt x="43" y="36"/>
                        <a:pt x="38" y="77"/>
                      </a:cubicBezTo>
                      <a:close/>
                    </a:path>
                  </a:pathLst>
                </a:custGeom>
                <a:solidFill>
                  <a:srgbClr val="99ABB4"/>
                </a:solidFill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Freeform 14">
                  <a:extLst>
                    <a:ext uri="{FF2B5EF4-FFF2-40B4-BE49-F238E27FC236}">
                      <a16:creationId xmlns:a16="http://schemas.microsoft.com/office/drawing/2014/main" id="{799B8DBD-87BA-461F-8D63-AF874CBF4E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73625" y="1856696"/>
                  <a:ext cx="61568" cy="194175"/>
                </a:xfrm>
                <a:custGeom>
                  <a:avLst/>
                  <a:gdLst>
                    <a:gd name="T0" fmla="*/ 41 w 48"/>
                    <a:gd name="T1" fmla="*/ 72 h 151"/>
                    <a:gd name="T2" fmla="*/ 37 w 48"/>
                    <a:gd name="T3" fmla="*/ 149 h 151"/>
                    <a:gd name="T4" fmla="*/ 7 w 48"/>
                    <a:gd name="T5" fmla="*/ 78 h 151"/>
                    <a:gd name="T6" fmla="*/ 11 w 48"/>
                    <a:gd name="T7" fmla="*/ 2 h 151"/>
                    <a:gd name="T8" fmla="*/ 41 w 48"/>
                    <a:gd name="T9" fmla="*/ 72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51">
                      <a:moveTo>
                        <a:pt x="41" y="72"/>
                      </a:moveTo>
                      <a:cubicBezTo>
                        <a:pt x="48" y="113"/>
                        <a:pt x="46" y="147"/>
                        <a:pt x="37" y="149"/>
                      </a:cubicBezTo>
                      <a:cubicBezTo>
                        <a:pt x="28" y="151"/>
                        <a:pt x="14" y="119"/>
                        <a:pt x="7" y="78"/>
                      </a:cubicBezTo>
                      <a:cubicBezTo>
                        <a:pt x="0" y="38"/>
                        <a:pt x="2" y="3"/>
                        <a:pt x="11" y="2"/>
                      </a:cubicBezTo>
                      <a:cubicBezTo>
                        <a:pt x="20" y="0"/>
                        <a:pt x="33" y="32"/>
                        <a:pt x="41" y="72"/>
                      </a:cubicBezTo>
                      <a:close/>
                    </a:path>
                  </a:pathLst>
                </a:custGeom>
                <a:solidFill>
                  <a:srgbClr val="99ABB4"/>
                </a:solidFill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Freeform 15">
                  <a:extLst>
                    <a:ext uri="{FF2B5EF4-FFF2-40B4-BE49-F238E27FC236}">
                      <a16:creationId xmlns:a16="http://schemas.microsoft.com/office/drawing/2014/main" id="{1B7E2134-AF46-44D6-A28B-911D7955FD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95411" y="1541281"/>
                  <a:ext cx="619463" cy="723654"/>
                </a:xfrm>
                <a:custGeom>
                  <a:avLst/>
                  <a:gdLst>
                    <a:gd name="T0" fmla="*/ 321 w 481"/>
                    <a:gd name="T1" fmla="*/ 22 h 562"/>
                    <a:gd name="T2" fmla="*/ 142 w 481"/>
                    <a:gd name="T3" fmla="*/ 38 h 562"/>
                    <a:gd name="T4" fmla="*/ 16 w 481"/>
                    <a:gd name="T5" fmla="*/ 315 h 562"/>
                    <a:gd name="T6" fmla="*/ 45 w 481"/>
                    <a:gd name="T7" fmla="*/ 400 h 562"/>
                    <a:gd name="T8" fmla="*/ 114 w 481"/>
                    <a:gd name="T9" fmla="*/ 522 h 562"/>
                    <a:gd name="T10" fmla="*/ 157 w 481"/>
                    <a:gd name="T11" fmla="*/ 538 h 562"/>
                    <a:gd name="T12" fmla="*/ 181 w 481"/>
                    <a:gd name="T13" fmla="*/ 484 h 562"/>
                    <a:gd name="T14" fmla="*/ 181 w 481"/>
                    <a:gd name="T15" fmla="*/ 546 h 562"/>
                    <a:gd name="T16" fmla="*/ 230 w 481"/>
                    <a:gd name="T17" fmla="*/ 556 h 562"/>
                    <a:gd name="T18" fmla="*/ 236 w 481"/>
                    <a:gd name="T19" fmla="*/ 534 h 562"/>
                    <a:gd name="T20" fmla="*/ 271 w 481"/>
                    <a:gd name="T21" fmla="*/ 560 h 562"/>
                    <a:gd name="T22" fmla="*/ 296 w 481"/>
                    <a:gd name="T23" fmla="*/ 560 h 562"/>
                    <a:gd name="T24" fmla="*/ 304 w 481"/>
                    <a:gd name="T25" fmla="*/ 560 h 562"/>
                    <a:gd name="T26" fmla="*/ 320 w 481"/>
                    <a:gd name="T27" fmla="*/ 496 h 562"/>
                    <a:gd name="T28" fmla="*/ 342 w 481"/>
                    <a:gd name="T29" fmla="*/ 559 h 562"/>
                    <a:gd name="T30" fmla="*/ 379 w 481"/>
                    <a:gd name="T31" fmla="*/ 528 h 562"/>
                    <a:gd name="T32" fmla="*/ 459 w 481"/>
                    <a:gd name="T33" fmla="*/ 394 h 562"/>
                    <a:gd name="T34" fmla="*/ 481 w 481"/>
                    <a:gd name="T35" fmla="*/ 306 h 562"/>
                    <a:gd name="T36" fmla="*/ 321 w 481"/>
                    <a:gd name="T37" fmla="*/ 22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81" h="562">
                      <a:moveTo>
                        <a:pt x="321" y="22"/>
                      </a:moveTo>
                      <a:cubicBezTo>
                        <a:pt x="286" y="0"/>
                        <a:pt x="164" y="10"/>
                        <a:pt x="142" y="38"/>
                      </a:cubicBezTo>
                      <a:cubicBezTo>
                        <a:pt x="12" y="107"/>
                        <a:pt x="0" y="141"/>
                        <a:pt x="16" y="315"/>
                      </a:cubicBezTo>
                      <a:cubicBezTo>
                        <a:pt x="18" y="339"/>
                        <a:pt x="38" y="377"/>
                        <a:pt x="45" y="400"/>
                      </a:cubicBezTo>
                      <a:cubicBezTo>
                        <a:pt x="61" y="451"/>
                        <a:pt x="81" y="483"/>
                        <a:pt x="114" y="522"/>
                      </a:cubicBezTo>
                      <a:cubicBezTo>
                        <a:pt x="130" y="528"/>
                        <a:pt x="144" y="534"/>
                        <a:pt x="157" y="538"/>
                      </a:cubicBezTo>
                      <a:cubicBezTo>
                        <a:pt x="181" y="484"/>
                        <a:pt x="181" y="484"/>
                        <a:pt x="181" y="484"/>
                      </a:cubicBezTo>
                      <a:cubicBezTo>
                        <a:pt x="181" y="546"/>
                        <a:pt x="181" y="546"/>
                        <a:pt x="181" y="546"/>
                      </a:cubicBezTo>
                      <a:cubicBezTo>
                        <a:pt x="196" y="551"/>
                        <a:pt x="214" y="554"/>
                        <a:pt x="230" y="556"/>
                      </a:cubicBezTo>
                      <a:cubicBezTo>
                        <a:pt x="236" y="534"/>
                        <a:pt x="236" y="534"/>
                        <a:pt x="236" y="534"/>
                      </a:cubicBezTo>
                      <a:cubicBezTo>
                        <a:pt x="271" y="560"/>
                        <a:pt x="271" y="560"/>
                        <a:pt x="271" y="560"/>
                      </a:cubicBezTo>
                      <a:cubicBezTo>
                        <a:pt x="293" y="562"/>
                        <a:pt x="289" y="560"/>
                        <a:pt x="296" y="560"/>
                      </a:cubicBezTo>
                      <a:cubicBezTo>
                        <a:pt x="299" y="560"/>
                        <a:pt x="301" y="560"/>
                        <a:pt x="304" y="560"/>
                      </a:cubicBezTo>
                      <a:cubicBezTo>
                        <a:pt x="320" y="496"/>
                        <a:pt x="320" y="496"/>
                        <a:pt x="320" y="496"/>
                      </a:cubicBezTo>
                      <a:cubicBezTo>
                        <a:pt x="342" y="559"/>
                        <a:pt x="342" y="559"/>
                        <a:pt x="342" y="559"/>
                      </a:cubicBezTo>
                      <a:cubicBezTo>
                        <a:pt x="360" y="558"/>
                        <a:pt x="330" y="553"/>
                        <a:pt x="379" y="528"/>
                      </a:cubicBezTo>
                      <a:cubicBezTo>
                        <a:pt x="410" y="489"/>
                        <a:pt x="446" y="444"/>
                        <a:pt x="459" y="394"/>
                      </a:cubicBezTo>
                      <a:cubicBezTo>
                        <a:pt x="464" y="374"/>
                        <a:pt x="481" y="327"/>
                        <a:pt x="481" y="306"/>
                      </a:cubicBezTo>
                      <a:cubicBezTo>
                        <a:pt x="481" y="135"/>
                        <a:pt x="481" y="105"/>
                        <a:pt x="321" y="22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Freeform 16">
                  <a:extLst>
                    <a:ext uri="{FF2B5EF4-FFF2-40B4-BE49-F238E27FC236}">
                      <a16:creationId xmlns:a16="http://schemas.microsoft.com/office/drawing/2014/main" id="{11866B95-A0D2-4DDB-9326-1988F415CC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46559" y="2325555"/>
                  <a:ext cx="569261" cy="185649"/>
                </a:xfrm>
                <a:custGeom>
                  <a:avLst/>
                  <a:gdLst>
                    <a:gd name="T0" fmla="*/ 412 w 442"/>
                    <a:gd name="T1" fmla="*/ 144 h 144"/>
                    <a:gd name="T2" fmla="*/ 30 w 442"/>
                    <a:gd name="T3" fmla="*/ 144 h 144"/>
                    <a:gd name="T4" fmla="*/ 30 w 442"/>
                    <a:gd name="T5" fmla="*/ 11 h 144"/>
                    <a:gd name="T6" fmla="*/ 412 w 442"/>
                    <a:gd name="T7" fmla="*/ 11 h 144"/>
                    <a:gd name="T8" fmla="*/ 412 w 442"/>
                    <a:gd name="T9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2" h="144">
                      <a:moveTo>
                        <a:pt x="412" y="144"/>
                      </a:moveTo>
                      <a:cubicBezTo>
                        <a:pt x="30" y="144"/>
                        <a:pt x="30" y="144"/>
                        <a:pt x="30" y="144"/>
                      </a:cubicBezTo>
                      <a:cubicBezTo>
                        <a:pt x="30" y="144"/>
                        <a:pt x="0" y="35"/>
                        <a:pt x="30" y="11"/>
                      </a:cubicBezTo>
                      <a:cubicBezTo>
                        <a:pt x="105" y="0"/>
                        <a:pt x="345" y="8"/>
                        <a:pt x="412" y="11"/>
                      </a:cubicBezTo>
                      <a:cubicBezTo>
                        <a:pt x="442" y="35"/>
                        <a:pt x="412" y="144"/>
                        <a:pt x="412" y="144"/>
                      </a:cubicBezTo>
                      <a:close/>
                    </a:path>
                  </a:pathLst>
                </a:custGeom>
                <a:solidFill>
                  <a:srgbClr val="5045F5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0A5B839F-5782-4384-8BA7-CCA456D92486}"/>
              </a:ext>
            </a:extLst>
          </p:cNvPr>
          <p:cNvSpPr/>
          <p:nvPr/>
        </p:nvSpPr>
        <p:spPr>
          <a:xfrm>
            <a:off x="0" y="0"/>
            <a:ext cx="9144000" cy="4521200"/>
          </a:xfrm>
          <a:custGeom>
            <a:avLst/>
            <a:gdLst>
              <a:gd name="connsiteX0" fmla="*/ 4572000 w 9144000"/>
              <a:gd name="connsiteY0" fmla="*/ 1406695 h 4521200"/>
              <a:gd name="connsiteX1" fmla="*/ 3749222 w 9144000"/>
              <a:gd name="connsiteY1" fmla="*/ 2229473 h 4521200"/>
              <a:gd name="connsiteX2" fmla="*/ 4572000 w 9144000"/>
              <a:gd name="connsiteY2" fmla="*/ 3052251 h 4521200"/>
              <a:gd name="connsiteX3" fmla="*/ 5394778 w 9144000"/>
              <a:gd name="connsiteY3" fmla="*/ 2229473 h 4521200"/>
              <a:gd name="connsiteX4" fmla="*/ 4572000 w 9144000"/>
              <a:gd name="connsiteY4" fmla="*/ 1406695 h 4521200"/>
              <a:gd name="connsiteX5" fmla="*/ 7579179 w 9144000"/>
              <a:gd name="connsiteY5" fmla="*/ 1028628 h 4521200"/>
              <a:gd name="connsiteX6" fmla="*/ 6378333 w 9144000"/>
              <a:gd name="connsiteY6" fmla="*/ 2229473 h 4521200"/>
              <a:gd name="connsiteX7" fmla="*/ 7579179 w 9144000"/>
              <a:gd name="connsiteY7" fmla="*/ 3430318 h 4521200"/>
              <a:gd name="connsiteX8" fmla="*/ 8780025 w 9144000"/>
              <a:gd name="connsiteY8" fmla="*/ 2229473 h 4521200"/>
              <a:gd name="connsiteX9" fmla="*/ 7579179 w 9144000"/>
              <a:gd name="connsiteY9" fmla="*/ 1028628 h 4521200"/>
              <a:gd name="connsiteX10" fmla="*/ 1564821 w 9144000"/>
              <a:gd name="connsiteY10" fmla="*/ 1028628 h 4521200"/>
              <a:gd name="connsiteX11" fmla="*/ 363975 w 9144000"/>
              <a:gd name="connsiteY11" fmla="*/ 2229473 h 4521200"/>
              <a:gd name="connsiteX12" fmla="*/ 1564821 w 9144000"/>
              <a:gd name="connsiteY12" fmla="*/ 3430318 h 4521200"/>
              <a:gd name="connsiteX13" fmla="*/ 2765667 w 9144000"/>
              <a:gd name="connsiteY13" fmla="*/ 2229473 h 4521200"/>
              <a:gd name="connsiteX14" fmla="*/ 1564821 w 9144000"/>
              <a:gd name="connsiteY14" fmla="*/ 1028628 h 4521200"/>
              <a:gd name="connsiteX15" fmla="*/ 0 w 9144000"/>
              <a:gd name="connsiteY15" fmla="*/ 0 h 4521200"/>
              <a:gd name="connsiteX16" fmla="*/ 9144000 w 9144000"/>
              <a:gd name="connsiteY16" fmla="*/ 0 h 4521200"/>
              <a:gd name="connsiteX17" fmla="*/ 9144000 w 9144000"/>
              <a:gd name="connsiteY17" fmla="*/ 4521200 h 4521200"/>
              <a:gd name="connsiteX18" fmla="*/ 0 w 9144000"/>
              <a:gd name="connsiteY18" fmla="*/ 4521200 h 452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44000" h="4521200">
                <a:moveTo>
                  <a:pt x="4572000" y="1406695"/>
                </a:moveTo>
                <a:cubicBezTo>
                  <a:pt x="4117592" y="1406695"/>
                  <a:pt x="3749222" y="1775065"/>
                  <a:pt x="3749222" y="2229473"/>
                </a:cubicBezTo>
                <a:cubicBezTo>
                  <a:pt x="3749222" y="2683881"/>
                  <a:pt x="4117592" y="3052251"/>
                  <a:pt x="4572000" y="3052251"/>
                </a:cubicBezTo>
                <a:cubicBezTo>
                  <a:pt x="5026408" y="3052251"/>
                  <a:pt x="5394778" y="2683881"/>
                  <a:pt x="5394778" y="2229473"/>
                </a:cubicBezTo>
                <a:cubicBezTo>
                  <a:pt x="5394778" y="1775065"/>
                  <a:pt x="5026408" y="1406695"/>
                  <a:pt x="4572000" y="1406695"/>
                </a:cubicBezTo>
                <a:close/>
                <a:moveTo>
                  <a:pt x="7579179" y="1028628"/>
                </a:moveTo>
                <a:cubicBezTo>
                  <a:pt x="6915970" y="1028628"/>
                  <a:pt x="6378333" y="1566265"/>
                  <a:pt x="6378333" y="2229473"/>
                </a:cubicBezTo>
                <a:cubicBezTo>
                  <a:pt x="6378333" y="2892681"/>
                  <a:pt x="6915970" y="3430318"/>
                  <a:pt x="7579179" y="3430318"/>
                </a:cubicBezTo>
                <a:cubicBezTo>
                  <a:pt x="8242388" y="3430318"/>
                  <a:pt x="8780025" y="2892681"/>
                  <a:pt x="8780025" y="2229473"/>
                </a:cubicBezTo>
                <a:cubicBezTo>
                  <a:pt x="8780025" y="1566265"/>
                  <a:pt x="8242388" y="1028628"/>
                  <a:pt x="7579179" y="1028628"/>
                </a:cubicBezTo>
                <a:close/>
                <a:moveTo>
                  <a:pt x="1564821" y="1028628"/>
                </a:moveTo>
                <a:cubicBezTo>
                  <a:pt x="901612" y="1028628"/>
                  <a:pt x="363975" y="1566265"/>
                  <a:pt x="363975" y="2229473"/>
                </a:cubicBezTo>
                <a:cubicBezTo>
                  <a:pt x="363975" y="2892681"/>
                  <a:pt x="901612" y="3430318"/>
                  <a:pt x="1564821" y="3430318"/>
                </a:cubicBezTo>
                <a:cubicBezTo>
                  <a:pt x="2228030" y="3430318"/>
                  <a:pt x="2765667" y="2892681"/>
                  <a:pt x="2765667" y="2229473"/>
                </a:cubicBezTo>
                <a:cubicBezTo>
                  <a:pt x="2765667" y="1566265"/>
                  <a:pt x="2228030" y="1028628"/>
                  <a:pt x="1564821" y="1028628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521200"/>
                </a:lnTo>
                <a:lnTo>
                  <a:pt x="0" y="4521200"/>
                </a:lnTo>
                <a:close/>
              </a:path>
            </a:pathLst>
          </a:cu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38A03AE8-5201-4C29-B15A-B5D4130614B3}"/>
              </a:ext>
            </a:extLst>
          </p:cNvPr>
          <p:cNvSpPr/>
          <p:nvPr/>
        </p:nvSpPr>
        <p:spPr>
          <a:xfrm>
            <a:off x="6378333" y="1028629"/>
            <a:ext cx="2401692" cy="2401690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D87588BA-E545-4A33-B004-3D0D41B9BD39}"/>
              </a:ext>
            </a:extLst>
          </p:cNvPr>
          <p:cNvSpPr/>
          <p:nvPr/>
        </p:nvSpPr>
        <p:spPr>
          <a:xfrm>
            <a:off x="363975" y="1028629"/>
            <a:ext cx="2401692" cy="2401690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7" name="Title 1">
            <a:extLst>
              <a:ext uri="{FF2B5EF4-FFF2-40B4-BE49-F238E27FC236}">
                <a16:creationId xmlns:a16="http://schemas.microsoft.com/office/drawing/2014/main" id="{6F62359F-BCA0-4D4A-AD49-948BA7F527CF}"/>
              </a:ext>
            </a:extLst>
          </p:cNvPr>
          <p:cNvSpPr txBox="1">
            <a:spLocks/>
          </p:cNvSpPr>
          <p:nvPr/>
        </p:nvSpPr>
        <p:spPr>
          <a:xfrm>
            <a:off x="469900" y="278723"/>
            <a:ext cx="8204200" cy="49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j-ea"/>
                <a:cs typeface="Amazon Ember Regular" charset="0"/>
              </a:rPr>
              <a:t>Time to Value</a:t>
            </a:r>
          </a:p>
        </p:txBody>
      </p:sp>
      <p:sp>
        <p:nvSpPr>
          <p:cNvPr id="268" name="Content Placeholder 2">
            <a:extLst>
              <a:ext uri="{FF2B5EF4-FFF2-40B4-BE49-F238E27FC236}">
                <a16:creationId xmlns:a16="http://schemas.microsoft.com/office/drawing/2014/main" id="{DC6502ED-FB71-482D-85CA-659D2A451AFE}"/>
              </a:ext>
            </a:extLst>
          </p:cNvPr>
          <p:cNvSpPr txBox="1">
            <a:spLocks/>
          </p:cNvSpPr>
          <p:nvPr/>
        </p:nvSpPr>
        <p:spPr>
          <a:xfrm>
            <a:off x="407307" y="3462275"/>
            <a:ext cx="2315028" cy="6594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Do some work</a:t>
            </a:r>
          </a:p>
        </p:txBody>
      </p:sp>
      <p:sp>
        <p:nvSpPr>
          <p:cNvPr id="269" name="Content Placeholder 2">
            <a:extLst>
              <a:ext uri="{FF2B5EF4-FFF2-40B4-BE49-F238E27FC236}">
                <a16:creationId xmlns:a16="http://schemas.microsoft.com/office/drawing/2014/main" id="{82FA5F7A-F1BF-40C9-B0E5-EE0D1A0C893B}"/>
              </a:ext>
            </a:extLst>
          </p:cNvPr>
          <p:cNvSpPr txBox="1">
            <a:spLocks/>
          </p:cNvSpPr>
          <p:nvPr/>
        </p:nvSpPr>
        <p:spPr>
          <a:xfrm>
            <a:off x="3414486" y="3127233"/>
            <a:ext cx="2315028" cy="6594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How long?</a:t>
            </a:r>
          </a:p>
        </p:txBody>
      </p:sp>
      <p:sp>
        <p:nvSpPr>
          <p:cNvPr id="270" name="Content Placeholder 2">
            <a:extLst>
              <a:ext uri="{FF2B5EF4-FFF2-40B4-BE49-F238E27FC236}">
                <a16:creationId xmlns:a16="http://schemas.microsoft.com/office/drawing/2014/main" id="{A597F082-9F7B-4FDB-92FD-D9657FC399CC}"/>
              </a:ext>
            </a:extLst>
          </p:cNvPr>
          <p:cNvSpPr txBox="1">
            <a:spLocks/>
          </p:cNvSpPr>
          <p:nvPr/>
        </p:nvSpPr>
        <p:spPr>
          <a:xfrm>
            <a:off x="6421665" y="3462275"/>
            <a:ext cx="2315028" cy="6594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Value to a customer</a:t>
            </a:r>
          </a:p>
        </p:txBody>
      </p:sp>
      <p:cxnSp>
        <p:nvCxnSpPr>
          <p:cNvPr id="329" name="Straight Arrow Connector 328">
            <a:extLst>
              <a:ext uri="{FF2B5EF4-FFF2-40B4-BE49-F238E27FC236}">
                <a16:creationId xmlns:a16="http://schemas.microsoft.com/office/drawing/2014/main" id="{A0F015C6-2B9C-42B5-B4A6-BDA4A8030749}"/>
              </a:ext>
            </a:extLst>
          </p:cNvPr>
          <p:cNvCxnSpPr>
            <a:cxnSpLocks/>
          </p:cNvCxnSpPr>
          <p:nvPr/>
        </p:nvCxnSpPr>
        <p:spPr>
          <a:xfrm>
            <a:off x="5394778" y="2229473"/>
            <a:ext cx="788308" cy="1"/>
          </a:xfrm>
          <a:prstGeom prst="straightConnector1">
            <a:avLst/>
          </a:prstGeom>
          <a:ln w="31750">
            <a:tailEnd type="arrow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6A5770BA-771B-463E-85B2-D1AAF91657E5}"/>
              </a:ext>
            </a:extLst>
          </p:cNvPr>
          <p:cNvCxnSpPr>
            <a:cxnSpLocks/>
          </p:cNvCxnSpPr>
          <p:nvPr/>
        </p:nvCxnSpPr>
        <p:spPr>
          <a:xfrm flipH="1">
            <a:off x="2986089" y="2229473"/>
            <a:ext cx="1719261" cy="0"/>
          </a:xfrm>
          <a:prstGeom prst="line">
            <a:avLst/>
          </a:prstGeom>
          <a:ln w="31750">
            <a:solidFill>
              <a:schemeClr val="accent1"/>
            </a:solidFill>
            <a:tailEnd type="non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" name="Oval 265">
            <a:extLst>
              <a:ext uri="{FF2B5EF4-FFF2-40B4-BE49-F238E27FC236}">
                <a16:creationId xmlns:a16="http://schemas.microsoft.com/office/drawing/2014/main" id="{9E1BA317-72CF-4DF8-BE91-CC530E92D22F}"/>
              </a:ext>
            </a:extLst>
          </p:cNvPr>
          <p:cNvSpPr/>
          <p:nvPr/>
        </p:nvSpPr>
        <p:spPr>
          <a:xfrm>
            <a:off x="3749222" y="1406696"/>
            <a:ext cx="1645556" cy="1645556"/>
          </a:xfrm>
          <a:prstGeom prst="ellipse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8D9946D6-94EC-4256-86AA-DDEE2F0EB51B}"/>
              </a:ext>
            </a:extLst>
          </p:cNvPr>
          <p:cNvGrpSpPr/>
          <p:nvPr/>
        </p:nvGrpSpPr>
        <p:grpSpPr>
          <a:xfrm>
            <a:off x="4076966" y="1734440"/>
            <a:ext cx="990067" cy="990067"/>
            <a:chOff x="4076966" y="1734440"/>
            <a:chExt cx="990067" cy="990067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40BA37A5-2A10-4CC7-9D00-9BAC63264C6F}"/>
                </a:ext>
              </a:extLst>
            </p:cNvPr>
            <p:cNvSpPr/>
            <p:nvPr/>
          </p:nvSpPr>
          <p:spPr>
            <a:xfrm>
              <a:off x="4076966" y="1734440"/>
              <a:ext cx="990067" cy="990067"/>
            </a:xfrm>
            <a:prstGeom prst="ellipse">
              <a:avLst/>
            </a:prstGeom>
            <a:solidFill>
              <a:srgbClr val="99ABB4">
                <a:alpha val="35000"/>
              </a:srgbClr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FA81DC2D-E48E-4542-A776-0BF18F543D24}"/>
                </a:ext>
              </a:extLst>
            </p:cNvPr>
            <p:cNvGrpSpPr/>
            <p:nvPr/>
          </p:nvGrpSpPr>
          <p:grpSpPr>
            <a:xfrm>
              <a:off x="4105706" y="1767946"/>
              <a:ext cx="925427" cy="925437"/>
              <a:chOff x="4496958" y="1898020"/>
              <a:chExt cx="1620373" cy="1620388"/>
            </a:xfrm>
          </p:grpSpPr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5C2196C-F428-4879-9992-7923595B1A4B}"/>
                  </a:ext>
                </a:extLst>
              </p:cNvPr>
              <p:cNvSpPr/>
              <p:nvPr/>
            </p:nvSpPr>
            <p:spPr>
              <a:xfrm>
                <a:off x="4572000" y="1964724"/>
                <a:ext cx="1482811" cy="1482811"/>
              </a:xfrm>
              <a:prstGeom prst="ellipse">
                <a:avLst/>
              </a:prstGeom>
              <a:solidFill>
                <a:srgbClr val="5045F5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53EE0E2C-0DC7-487B-AF0A-C85EF0E5039D}"/>
                  </a:ext>
                </a:extLst>
              </p:cNvPr>
              <p:cNvCxnSpPr/>
              <p:nvPr/>
            </p:nvCxnSpPr>
            <p:spPr>
              <a:xfrm flipH="1">
                <a:off x="5313405" y="1898020"/>
                <a:ext cx="0" cy="184115"/>
              </a:xfrm>
              <a:prstGeom prst="line">
                <a:avLst/>
              </a:prstGeom>
              <a:noFill/>
              <a:ln w="25400" cap="rnd">
                <a:solidFill>
                  <a:srgbClr val="99ABB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4EB8D166-C02C-4315-9972-7BB5278E7BA1}"/>
                  </a:ext>
                </a:extLst>
              </p:cNvPr>
              <p:cNvCxnSpPr/>
              <p:nvPr/>
            </p:nvCxnSpPr>
            <p:spPr>
              <a:xfrm flipH="1">
                <a:off x="5313405" y="3334293"/>
                <a:ext cx="0" cy="184115"/>
              </a:xfrm>
              <a:prstGeom prst="line">
                <a:avLst/>
              </a:prstGeom>
              <a:noFill/>
              <a:ln w="25400" cap="rnd">
                <a:solidFill>
                  <a:srgbClr val="99ABB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A8FAF635-41A7-4468-A8B5-64D8ACBDCE9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6025273" y="2614070"/>
                <a:ext cx="0" cy="184116"/>
              </a:xfrm>
              <a:prstGeom prst="line">
                <a:avLst/>
              </a:prstGeom>
              <a:noFill/>
              <a:ln w="25400" cap="rnd">
                <a:solidFill>
                  <a:srgbClr val="99ABB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E3CBF06A-99B2-4163-8A91-0592967E523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589016" y="2614070"/>
                <a:ext cx="0" cy="184116"/>
              </a:xfrm>
              <a:prstGeom prst="line">
                <a:avLst/>
              </a:prstGeom>
              <a:noFill/>
              <a:ln w="25400" cap="rnd">
                <a:solidFill>
                  <a:srgbClr val="99ABB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46D8FB96-2C4E-478C-9681-7A79958A4643}"/>
              </a:ext>
            </a:extLst>
          </p:cNvPr>
          <p:cNvGrpSpPr/>
          <p:nvPr/>
        </p:nvGrpSpPr>
        <p:grpSpPr>
          <a:xfrm>
            <a:off x="4572000" y="1950363"/>
            <a:ext cx="0" cy="558223"/>
            <a:chOff x="5221396" y="2284763"/>
            <a:chExt cx="0" cy="977416"/>
          </a:xfrm>
        </p:grpSpPr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63DA5FB-CEEF-4F5E-9E25-27DFDADB0FF0}"/>
                </a:ext>
              </a:extLst>
            </p:cNvPr>
            <p:cNvCxnSpPr/>
            <p:nvPr/>
          </p:nvCxnSpPr>
          <p:spPr>
            <a:xfrm flipV="1">
              <a:off x="5221396" y="2284763"/>
              <a:ext cx="0" cy="393457"/>
            </a:xfrm>
            <a:prstGeom prst="line">
              <a:avLst/>
            </a:prstGeom>
            <a:noFill/>
            <a:ln w="41275" cap="rnd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9B5C79FF-9087-42CD-89C7-7CC48E096B71}"/>
                </a:ext>
              </a:extLst>
            </p:cNvPr>
            <p:cNvCxnSpPr/>
            <p:nvPr/>
          </p:nvCxnSpPr>
          <p:spPr>
            <a:xfrm flipV="1">
              <a:off x="5221396" y="2868720"/>
              <a:ext cx="0" cy="393459"/>
            </a:xfrm>
            <a:prstGeom prst="line">
              <a:avLst/>
            </a:prstGeom>
            <a:noFill/>
            <a:ln w="25400">
              <a:solidFill>
                <a:schemeClr val="accent1">
                  <a:alpha val="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6ECB8022-5135-42E9-B03F-C0E4D0141ED8}"/>
              </a:ext>
            </a:extLst>
          </p:cNvPr>
          <p:cNvGrpSpPr/>
          <p:nvPr/>
        </p:nvGrpSpPr>
        <p:grpSpPr>
          <a:xfrm rot="5400000">
            <a:off x="4572000" y="2039848"/>
            <a:ext cx="0" cy="379251"/>
            <a:chOff x="5309838" y="2374106"/>
            <a:chExt cx="0" cy="664047"/>
          </a:xfrm>
        </p:grpSpPr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961A1692-F75B-4E0F-A633-6427EEBD21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9838" y="2374106"/>
              <a:ext cx="0" cy="236774"/>
            </a:xfrm>
            <a:prstGeom prst="line">
              <a:avLst/>
            </a:prstGeom>
            <a:noFill/>
            <a:ln w="41275" cap="rnd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9DD68F53-DEF9-445B-9124-8BBA95E74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9838" y="2801379"/>
              <a:ext cx="0" cy="236774"/>
            </a:xfrm>
            <a:prstGeom prst="line">
              <a:avLst/>
            </a:prstGeom>
            <a:noFill/>
            <a:ln w="25400">
              <a:solidFill>
                <a:schemeClr val="accent1">
                  <a:alpha val="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04B5E3E-CD5C-43AE-B698-CB4BEFF8283E}"/>
              </a:ext>
            </a:extLst>
          </p:cNvPr>
          <p:cNvGrpSpPr/>
          <p:nvPr/>
        </p:nvGrpSpPr>
        <p:grpSpPr>
          <a:xfrm>
            <a:off x="3969137" y="1626611"/>
            <a:ext cx="1205726" cy="1205726"/>
            <a:chOff x="3969137" y="1626611"/>
            <a:chExt cx="1205726" cy="1205726"/>
          </a:xfrm>
        </p:grpSpPr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C881E379-38FC-48A4-8502-F9EFD3F63C2C}"/>
                </a:ext>
              </a:extLst>
            </p:cNvPr>
            <p:cNvGrpSpPr/>
            <p:nvPr/>
          </p:nvGrpSpPr>
          <p:grpSpPr>
            <a:xfrm>
              <a:off x="3969137" y="1626611"/>
              <a:ext cx="1205726" cy="1205726"/>
              <a:chOff x="4165818" y="1717892"/>
              <a:chExt cx="2111157" cy="2111157"/>
            </a:xfrm>
          </p:grpSpPr>
          <p:sp>
            <p:nvSpPr>
              <p:cNvPr id="323" name="Arc 322">
                <a:extLst>
                  <a:ext uri="{FF2B5EF4-FFF2-40B4-BE49-F238E27FC236}">
                    <a16:creationId xmlns:a16="http://schemas.microsoft.com/office/drawing/2014/main" id="{4C372102-BE1B-4939-8E6E-9E1F55FBD5E7}"/>
                  </a:ext>
                </a:extLst>
              </p:cNvPr>
              <p:cNvSpPr/>
              <p:nvPr/>
            </p:nvSpPr>
            <p:spPr>
              <a:xfrm>
                <a:off x="4165818" y="1717892"/>
                <a:ext cx="2111157" cy="2111157"/>
              </a:xfrm>
              <a:prstGeom prst="arc">
                <a:avLst>
                  <a:gd name="adj1" fmla="val 630950"/>
                  <a:gd name="adj2" fmla="val 4757338"/>
                </a:avLst>
              </a:prstGeom>
              <a:noFill/>
              <a:ln w="25400" cap="rnd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4" name="Arc 323">
                <a:extLst>
                  <a:ext uri="{FF2B5EF4-FFF2-40B4-BE49-F238E27FC236}">
                    <a16:creationId xmlns:a16="http://schemas.microsoft.com/office/drawing/2014/main" id="{F39C960A-61CF-44B0-BD67-3CF0DEDF3A57}"/>
                  </a:ext>
                </a:extLst>
              </p:cNvPr>
              <p:cNvSpPr/>
              <p:nvPr/>
            </p:nvSpPr>
            <p:spPr>
              <a:xfrm flipH="1">
                <a:off x="4165818" y="1717892"/>
                <a:ext cx="2111157" cy="2111157"/>
              </a:xfrm>
              <a:prstGeom prst="arc">
                <a:avLst>
                  <a:gd name="adj1" fmla="val 630950"/>
                  <a:gd name="adj2" fmla="val 4757338"/>
                </a:avLst>
              </a:prstGeom>
              <a:noFill/>
              <a:ln w="25400" cap="rnd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5" name="Arc 324">
                <a:extLst>
                  <a:ext uri="{FF2B5EF4-FFF2-40B4-BE49-F238E27FC236}">
                    <a16:creationId xmlns:a16="http://schemas.microsoft.com/office/drawing/2014/main" id="{F33AEC1C-B891-4AA7-9155-17280E996C9B}"/>
                  </a:ext>
                </a:extLst>
              </p:cNvPr>
              <p:cNvSpPr/>
              <p:nvPr/>
            </p:nvSpPr>
            <p:spPr>
              <a:xfrm flipH="1">
                <a:off x="4165818" y="1717892"/>
                <a:ext cx="2111157" cy="2111157"/>
              </a:xfrm>
              <a:prstGeom prst="arc">
                <a:avLst>
                  <a:gd name="adj1" fmla="val 16833449"/>
                  <a:gd name="adj2" fmla="val 20969919"/>
                </a:avLst>
              </a:prstGeom>
              <a:noFill/>
              <a:ln w="25400" cap="rnd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313" name="Arc 312">
              <a:extLst>
                <a:ext uri="{FF2B5EF4-FFF2-40B4-BE49-F238E27FC236}">
                  <a16:creationId xmlns:a16="http://schemas.microsoft.com/office/drawing/2014/main" id="{8DD6A83C-1925-4C70-8B60-360F78D8C222}"/>
                </a:ext>
              </a:extLst>
            </p:cNvPr>
            <p:cNvSpPr/>
            <p:nvPr/>
          </p:nvSpPr>
          <p:spPr>
            <a:xfrm>
              <a:off x="3969137" y="1626611"/>
              <a:ext cx="1205726" cy="1205726"/>
            </a:xfrm>
            <a:prstGeom prst="arc">
              <a:avLst>
                <a:gd name="adj1" fmla="val 16833449"/>
                <a:gd name="adj2" fmla="val 20969919"/>
              </a:avLst>
            </a:prstGeom>
            <a:noFill/>
            <a:ln w="25400" cap="rnd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D0C88381-4CD5-45ED-9CAF-DF9E0109AE06}"/>
              </a:ext>
            </a:extLst>
          </p:cNvPr>
          <p:cNvSpPr/>
          <p:nvPr/>
        </p:nvSpPr>
        <p:spPr>
          <a:xfrm>
            <a:off x="4517600" y="2175074"/>
            <a:ext cx="108799" cy="108799"/>
          </a:xfrm>
          <a:prstGeom prst="ellipse">
            <a:avLst/>
          </a:prstGeom>
          <a:solidFill>
            <a:srgbClr val="5045F5"/>
          </a:solidFill>
          <a:ln w="25400">
            <a:solidFill>
              <a:srgbClr val="99ABB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39E9BFD2-34D1-4913-82E7-7E42797B47F6}"/>
              </a:ext>
            </a:extLst>
          </p:cNvPr>
          <p:cNvSpPr/>
          <p:nvPr/>
        </p:nvSpPr>
        <p:spPr>
          <a:xfrm>
            <a:off x="0" y="4511637"/>
            <a:ext cx="9144000" cy="631862"/>
          </a:xfrm>
          <a:prstGeom prst="rect">
            <a:avLst/>
          </a:prstGeom>
          <a:solidFill>
            <a:srgbClr val="5045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72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8025E-6 L 0 0.06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33333E-6 L -0.26337 2.09877E-6 " pathEditMode="relative" rAng="0" ptsTypes="AA">
                                      <p:cBhvr>
                                        <p:cTn id="61" dur="750" spd="-100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62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8025E-6 L 0 0.0642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1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6" dur="250" fill="hold"/>
                                        <p:tgtEl>
                                          <p:spTgt spid="350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6" presetClass="emph" presetSubtype="0" accel="100000" autoRev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Scale>
                                      <p:cBhvr>
                                        <p:cTn id="80" dur="250" fill="hold"/>
                                        <p:tgtEl>
                                          <p:spTgt spid="311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" presetClass="emph" presetSubtype="0" accel="100000" autoRev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Scale>
                                      <p:cBhvr>
                                        <p:cTn id="84" dur="250" fill="hold"/>
                                        <p:tgtEl>
                                          <p:spTgt spid="351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6" presetClass="emph" presetSubtype="0" accel="100000" autoRev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Scale>
                                      <p:cBhvr>
                                        <p:cTn id="88" dur="250" fill="hold"/>
                                        <p:tgtEl>
                                          <p:spTgt spid="312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6" presetClass="emph" presetSubtype="0" accel="100000" autoRev="1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Scale>
                                      <p:cBhvr>
                                        <p:cTn id="92" dur="250" fill="hold"/>
                                        <p:tgtEl>
                                          <p:spTgt spid="310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50"/>
                            </p:stCondLst>
                            <p:childTnLst>
                              <p:par>
                                <p:cTn id="9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8025E-6 L 0 0.0642 " pathEditMode="relative" rAng="0" ptsTypes="AA">
                                      <p:cBhvr>
                                        <p:cTn id="101" dur="500" spd="-100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1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61111E-6 -3.45679E-6 L -0.08039 0.00124 " pathEditMode="relative" rAng="0" ptsTypes="AA">
                                      <p:cBhvr>
                                        <p:cTn id="117" dur="500" spd="-100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8" y="62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5" grpId="0" animBg="1"/>
      <p:bldP spid="147" grpId="0" animBg="1"/>
      <p:bldP spid="235" grpId="0" animBg="1"/>
      <p:bldP spid="238" grpId="0"/>
      <p:bldP spid="239" grpId="0" animBg="1"/>
      <p:bldP spid="240" grpId="0" animBg="1"/>
      <p:bldP spid="241" grpId="0" animBg="1"/>
      <p:bldP spid="263" grpId="0" animBg="1"/>
      <p:bldP spid="264" grpId="0" animBg="1"/>
      <p:bldP spid="268" grpId="0"/>
      <p:bldP spid="268" grpId="1"/>
      <p:bldP spid="269" grpId="0"/>
      <p:bldP spid="269" grpId="1"/>
      <p:bldP spid="270" grpId="0"/>
      <p:bldP spid="270" grpId="1"/>
      <p:bldP spid="266" grpId="0" animBg="1"/>
      <p:bldP spid="310" grpId="0" animBg="1"/>
      <p:bldP spid="31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8E5559D-BD4C-4D9D-AB88-453999DF404F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45" name="Graphic 338">
            <a:extLst>
              <a:ext uri="{FF2B5EF4-FFF2-40B4-BE49-F238E27FC236}">
                <a16:creationId xmlns:a16="http://schemas.microsoft.com/office/drawing/2014/main" id="{4E1A0B25-C3EE-4626-B087-1B0E0B883335}"/>
              </a:ext>
            </a:extLst>
          </p:cNvPr>
          <p:cNvGrpSpPr/>
          <p:nvPr/>
        </p:nvGrpSpPr>
        <p:grpSpPr>
          <a:xfrm flipH="1">
            <a:off x="3809050" y="1419393"/>
            <a:ext cx="1101236" cy="1101236"/>
            <a:chOff x="3926950" y="2374116"/>
            <a:chExt cx="660952" cy="660952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F93FFED-8E50-4AA3-AA82-EB0C8D7790CC}"/>
                </a:ext>
              </a:extLst>
            </p:cNvPr>
            <p:cNvSpPr/>
            <p:nvPr/>
          </p:nvSpPr>
          <p:spPr>
            <a:xfrm>
              <a:off x="4082604" y="2690712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0AA7395-D00B-4A8B-B727-BD1B274DD135}"/>
                </a:ext>
              </a:extLst>
            </p:cNvPr>
            <p:cNvSpPr/>
            <p:nvPr/>
          </p:nvSpPr>
          <p:spPr>
            <a:xfrm>
              <a:off x="4169519" y="2690712"/>
              <a:ext cx="76009" cy="9914"/>
            </a:xfrm>
            <a:custGeom>
              <a:avLst/>
              <a:gdLst>
                <a:gd name="connsiteX0" fmla="*/ 7171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71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6D7B2B1-1615-4C4B-811C-41F3AE355FE8}"/>
                </a:ext>
              </a:extLst>
            </p:cNvPr>
            <p:cNvSpPr/>
            <p:nvPr/>
          </p:nvSpPr>
          <p:spPr>
            <a:xfrm>
              <a:off x="4256765" y="2690712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0494C94-93FE-4C75-922D-90D98EEE5897}"/>
                </a:ext>
              </a:extLst>
            </p:cNvPr>
            <p:cNvSpPr/>
            <p:nvPr/>
          </p:nvSpPr>
          <p:spPr>
            <a:xfrm>
              <a:off x="4344011" y="2690712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94E94AF-E40C-4AD7-9938-3309842171E9}"/>
                </a:ext>
              </a:extLst>
            </p:cNvPr>
            <p:cNvSpPr/>
            <p:nvPr/>
          </p:nvSpPr>
          <p:spPr>
            <a:xfrm>
              <a:off x="4318895" y="2548607"/>
              <a:ext cx="102448" cy="9914"/>
            </a:xfrm>
            <a:custGeom>
              <a:avLst/>
              <a:gdLst>
                <a:gd name="connsiteX0" fmla="*/ 97821 w 102447"/>
                <a:gd name="connsiteY0" fmla="*/ 4957 h 9914"/>
                <a:gd name="connsiteX1" fmla="*/ 4957 w 102447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47" h="9914">
                  <a:moveTo>
                    <a:pt x="97821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FA14A08-1136-4413-A376-FC3AC1260F13}"/>
                </a:ext>
              </a:extLst>
            </p:cNvPr>
            <p:cNvSpPr/>
            <p:nvPr/>
          </p:nvSpPr>
          <p:spPr>
            <a:xfrm>
              <a:off x="4203889" y="2548607"/>
              <a:ext cx="102448" cy="9914"/>
            </a:xfrm>
            <a:custGeom>
              <a:avLst/>
              <a:gdLst>
                <a:gd name="connsiteX0" fmla="*/ 97821 w 102447"/>
                <a:gd name="connsiteY0" fmla="*/ 4957 h 9914"/>
                <a:gd name="connsiteX1" fmla="*/ 4957 w 102447"/>
                <a:gd name="connsiteY1" fmla="*/ 5288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47" h="9914">
                  <a:moveTo>
                    <a:pt x="97821" y="4957"/>
                  </a:moveTo>
                  <a:lnTo>
                    <a:pt x="4957" y="5288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C064663-4587-4B81-9F11-64C8303BC3BE}"/>
                </a:ext>
              </a:extLst>
            </p:cNvPr>
            <p:cNvSpPr/>
            <p:nvPr/>
          </p:nvSpPr>
          <p:spPr>
            <a:xfrm>
              <a:off x="4035346" y="2548607"/>
              <a:ext cx="429619" cy="56181"/>
            </a:xfrm>
            <a:custGeom>
              <a:avLst/>
              <a:gdLst>
                <a:gd name="connsiteX0" fmla="*/ 403511 w 429618"/>
                <a:gd name="connsiteY0" fmla="*/ 4957 h 56180"/>
                <a:gd name="connsiteX1" fmla="*/ 418052 w 429618"/>
                <a:gd name="connsiteY1" fmla="*/ 4957 h 56180"/>
                <a:gd name="connsiteX2" fmla="*/ 426975 w 429618"/>
                <a:gd name="connsiteY2" fmla="*/ 13880 h 56180"/>
                <a:gd name="connsiteX3" fmla="*/ 426975 w 429618"/>
                <a:gd name="connsiteY3" fmla="*/ 51885 h 56180"/>
                <a:gd name="connsiteX4" fmla="*/ 4957 w 429618"/>
                <a:gd name="connsiteY4" fmla="*/ 52215 h 56180"/>
                <a:gd name="connsiteX5" fmla="*/ 4957 w 429618"/>
                <a:gd name="connsiteY5" fmla="*/ 14210 h 56180"/>
                <a:gd name="connsiteX6" fmla="*/ 13880 w 429618"/>
                <a:gd name="connsiteY6" fmla="*/ 5288 h 56180"/>
                <a:gd name="connsiteX7" fmla="*/ 36683 w 429618"/>
                <a:gd name="connsiteY7" fmla="*/ 5288 h 56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618" h="56180">
                  <a:moveTo>
                    <a:pt x="403511" y="4957"/>
                  </a:moveTo>
                  <a:lnTo>
                    <a:pt x="418052" y="4957"/>
                  </a:lnTo>
                  <a:cubicBezTo>
                    <a:pt x="423009" y="4957"/>
                    <a:pt x="426975" y="8923"/>
                    <a:pt x="426975" y="13880"/>
                  </a:cubicBezTo>
                  <a:lnTo>
                    <a:pt x="426975" y="51885"/>
                  </a:lnTo>
                  <a:lnTo>
                    <a:pt x="4957" y="52215"/>
                  </a:lnTo>
                  <a:lnTo>
                    <a:pt x="4957" y="14210"/>
                  </a:lnTo>
                  <a:cubicBezTo>
                    <a:pt x="4957" y="9253"/>
                    <a:pt x="8923" y="5288"/>
                    <a:pt x="13880" y="5288"/>
                  </a:cubicBezTo>
                  <a:lnTo>
                    <a:pt x="36683" y="5288"/>
                  </a:lnTo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3F0CFD3-C6A2-473B-8583-218C085645D8}"/>
                </a:ext>
              </a:extLst>
            </p:cNvPr>
            <p:cNvSpPr/>
            <p:nvPr/>
          </p:nvSpPr>
          <p:spPr>
            <a:xfrm>
              <a:off x="4088883" y="2548938"/>
              <a:ext cx="102448" cy="9914"/>
            </a:xfrm>
            <a:custGeom>
              <a:avLst/>
              <a:gdLst>
                <a:gd name="connsiteX0" fmla="*/ 98151 w 102447"/>
                <a:gd name="connsiteY0" fmla="*/ 4957 h 9914"/>
                <a:gd name="connsiteX1" fmla="*/ 4957 w 102447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47" h="9914">
                  <a:moveTo>
                    <a:pt x="98151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0CDF879-D525-4835-BA54-EEE6A6DE30D0}"/>
                </a:ext>
              </a:extLst>
            </p:cNvPr>
            <p:cNvSpPr/>
            <p:nvPr/>
          </p:nvSpPr>
          <p:spPr>
            <a:xfrm>
              <a:off x="4067072" y="2521839"/>
              <a:ext cx="9914" cy="59486"/>
            </a:xfrm>
            <a:custGeom>
              <a:avLst/>
              <a:gdLst>
                <a:gd name="connsiteX0" fmla="*/ 4957 w 9914"/>
                <a:gd name="connsiteY0" fmla="*/ 57172 h 59485"/>
                <a:gd name="connsiteX1" fmla="*/ 4957 w 9914"/>
                <a:gd name="connsiteY1" fmla="*/ 4957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59485">
                  <a:moveTo>
                    <a:pt x="4957" y="57172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rgbClr val="1A425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CED319B-0A97-435C-B27F-75666105D878}"/>
                </a:ext>
              </a:extLst>
            </p:cNvPr>
            <p:cNvSpPr/>
            <p:nvPr/>
          </p:nvSpPr>
          <p:spPr>
            <a:xfrm>
              <a:off x="4182077" y="2521839"/>
              <a:ext cx="9914" cy="59486"/>
            </a:xfrm>
            <a:custGeom>
              <a:avLst/>
              <a:gdLst>
                <a:gd name="connsiteX0" fmla="*/ 4957 w 9914"/>
                <a:gd name="connsiteY0" fmla="*/ 57172 h 59485"/>
                <a:gd name="connsiteX1" fmla="*/ 4957 w 9914"/>
                <a:gd name="connsiteY1" fmla="*/ 4957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59485">
                  <a:moveTo>
                    <a:pt x="4957" y="57172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rgbClr val="1A425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4E1E0C8-9045-45DE-888E-C2B0ABEF4B98}"/>
                </a:ext>
              </a:extLst>
            </p:cNvPr>
            <p:cNvSpPr/>
            <p:nvPr/>
          </p:nvSpPr>
          <p:spPr>
            <a:xfrm>
              <a:off x="4411758" y="2521839"/>
              <a:ext cx="9914" cy="59486"/>
            </a:xfrm>
            <a:custGeom>
              <a:avLst/>
              <a:gdLst>
                <a:gd name="connsiteX0" fmla="*/ 4957 w 9914"/>
                <a:gd name="connsiteY0" fmla="*/ 57172 h 59485"/>
                <a:gd name="connsiteX1" fmla="*/ 4957 w 9914"/>
                <a:gd name="connsiteY1" fmla="*/ 4957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59485">
                  <a:moveTo>
                    <a:pt x="4957" y="57172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rgbClr val="1A425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86F8CF0-82E9-4109-8209-A1104920E9AD}"/>
                </a:ext>
              </a:extLst>
            </p:cNvPr>
            <p:cNvSpPr/>
            <p:nvPr/>
          </p:nvSpPr>
          <p:spPr>
            <a:xfrm>
              <a:off x="4296753" y="2521839"/>
              <a:ext cx="9914" cy="59486"/>
            </a:xfrm>
            <a:custGeom>
              <a:avLst/>
              <a:gdLst>
                <a:gd name="connsiteX0" fmla="*/ 4957 w 9914"/>
                <a:gd name="connsiteY0" fmla="*/ 57172 h 59485"/>
                <a:gd name="connsiteX1" fmla="*/ 4957 w 9914"/>
                <a:gd name="connsiteY1" fmla="*/ 4957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59485">
                  <a:moveTo>
                    <a:pt x="4957" y="57172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rgbClr val="1A425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A6982C9-3DE6-4A7B-B1C0-91AA3E7CD61A}"/>
                </a:ext>
              </a:extLst>
            </p:cNvPr>
            <p:cNvSpPr/>
            <p:nvPr/>
          </p:nvSpPr>
          <p:spPr>
            <a:xfrm>
              <a:off x="4082604" y="2734335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D7F2FE9-AB94-4CCB-9025-A3BCC25F734D}"/>
                </a:ext>
              </a:extLst>
            </p:cNvPr>
            <p:cNvSpPr/>
            <p:nvPr/>
          </p:nvSpPr>
          <p:spPr>
            <a:xfrm>
              <a:off x="4169519" y="2734335"/>
              <a:ext cx="76009" cy="9914"/>
            </a:xfrm>
            <a:custGeom>
              <a:avLst/>
              <a:gdLst>
                <a:gd name="connsiteX0" fmla="*/ 7171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71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AFD40035-0425-4C0C-88F8-C593061FCDB3}"/>
                </a:ext>
              </a:extLst>
            </p:cNvPr>
            <p:cNvSpPr/>
            <p:nvPr/>
          </p:nvSpPr>
          <p:spPr>
            <a:xfrm>
              <a:off x="4256765" y="2734335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A42D763-0C14-4E92-AE93-7C0E920C702C}"/>
                </a:ext>
              </a:extLst>
            </p:cNvPr>
            <p:cNvSpPr/>
            <p:nvPr/>
          </p:nvSpPr>
          <p:spPr>
            <a:xfrm>
              <a:off x="4344011" y="2734335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60209A9-957B-422F-80F8-637F64FE6B1B}"/>
                </a:ext>
              </a:extLst>
            </p:cNvPr>
            <p:cNvSpPr/>
            <p:nvPr/>
          </p:nvSpPr>
          <p:spPr>
            <a:xfrm>
              <a:off x="4082604" y="2777958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00EB906-734F-4755-B163-BDCBBAE72E91}"/>
                </a:ext>
              </a:extLst>
            </p:cNvPr>
            <p:cNvSpPr/>
            <p:nvPr/>
          </p:nvSpPr>
          <p:spPr>
            <a:xfrm>
              <a:off x="4169519" y="2777958"/>
              <a:ext cx="76009" cy="9914"/>
            </a:xfrm>
            <a:custGeom>
              <a:avLst/>
              <a:gdLst>
                <a:gd name="connsiteX0" fmla="*/ 7171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71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A20C40D1-F150-4CF7-9CDD-BD379B6D1368}"/>
                </a:ext>
              </a:extLst>
            </p:cNvPr>
            <p:cNvSpPr/>
            <p:nvPr/>
          </p:nvSpPr>
          <p:spPr>
            <a:xfrm>
              <a:off x="4256765" y="2777958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4013AA1-CE26-4962-A7ED-B345C43D8B92}"/>
                </a:ext>
              </a:extLst>
            </p:cNvPr>
            <p:cNvSpPr/>
            <p:nvPr/>
          </p:nvSpPr>
          <p:spPr>
            <a:xfrm>
              <a:off x="4344011" y="2777958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C2A510A-6B37-460F-A12D-C119DFC0984C}"/>
                </a:ext>
              </a:extLst>
            </p:cNvPr>
            <p:cNvSpPr/>
            <p:nvPr/>
          </p:nvSpPr>
          <p:spPr>
            <a:xfrm>
              <a:off x="4082604" y="2821581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533ED2E-FF9F-46C0-8E0F-E91806117D8A}"/>
                </a:ext>
              </a:extLst>
            </p:cNvPr>
            <p:cNvSpPr/>
            <p:nvPr/>
          </p:nvSpPr>
          <p:spPr>
            <a:xfrm>
              <a:off x="4169519" y="2821581"/>
              <a:ext cx="76009" cy="9914"/>
            </a:xfrm>
            <a:custGeom>
              <a:avLst/>
              <a:gdLst>
                <a:gd name="connsiteX0" fmla="*/ 7171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71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EFF9369-0176-4DDA-BA6E-92D7645C2E11}"/>
                </a:ext>
              </a:extLst>
            </p:cNvPr>
            <p:cNvSpPr/>
            <p:nvPr/>
          </p:nvSpPr>
          <p:spPr>
            <a:xfrm>
              <a:off x="4256765" y="2821581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A596C3A-E0C9-4DB6-A16E-98AA8BA4FE63}"/>
                </a:ext>
              </a:extLst>
            </p:cNvPr>
            <p:cNvSpPr/>
            <p:nvPr/>
          </p:nvSpPr>
          <p:spPr>
            <a:xfrm>
              <a:off x="4344011" y="2821581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E9AA993-A914-4A5D-B910-2663155AA789}"/>
                </a:ext>
              </a:extLst>
            </p:cNvPr>
            <p:cNvSpPr/>
            <p:nvPr/>
          </p:nvSpPr>
          <p:spPr>
            <a:xfrm>
              <a:off x="4035346" y="2595535"/>
              <a:ext cx="429619" cy="290819"/>
            </a:xfrm>
            <a:custGeom>
              <a:avLst/>
              <a:gdLst>
                <a:gd name="connsiteX0" fmla="*/ 4957 w 429618"/>
                <a:gd name="connsiteY0" fmla="*/ 5288 h 290818"/>
                <a:gd name="connsiteX1" fmla="*/ 426975 w 429618"/>
                <a:gd name="connsiteY1" fmla="*/ 4957 h 290818"/>
                <a:gd name="connsiteX2" fmla="*/ 426975 w 429618"/>
                <a:gd name="connsiteY2" fmla="*/ 277930 h 290818"/>
                <a:gd name="connsiteX3" fmla="*/ 418052 w 429618"/>
                <a:gd name="connsiteY3" fmla="*/ 286853 h 290818"/>
                <a:gd name="connsiteX4" fmla="*/ 13880 w 429618"/>
                <a:gd name="connsiteY4" fmla="*/ 286853 h 290818"/>
                <a:gd name="connsiteX5" fmla="*/ 4957 w 429618"/>
                <a:gd name="connsiteY5" fmla="*/ 277930 h 290818"/>
                <a:gd name="connsiteX6" fmla="*/ 4957 w 429618"/>
                <a:gd name="connsiteY6" fmla="*/ 49241 h 290818"/>
                <a:gd name="connsiteX7" fmla="*/ 37013 w 429618"/>
                <a:gd name="connsiteY7" fmla="*/ 49241 h 29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618" h="290818">
                  <a:moveTo>
                    <a:pt x="4957" y="5288"/>
                  </a:moveTo>
                  <a:lnTo>
                    <a:pt x="426975" y="4957"/>
                  </a:lnTo>
                  <a:lnTo>
                    <a:pt x="426975" y="277930"/>
                  </a:lnTo>
                  <a:cubicBezTo>
                    <a:pt x="426975" y="282887"/>
                    <a:pt x="423009" y="286853"/>
                    <a:pt x="418052" y="286853"/>
                  </a:cubicBezTo>
                  <a:lnTo>
                    <a:pt x="13880" y="286853"/>
                  </a:lnTo>
                  <a:cubicBezTo>
                    <a:pt x="8923" y="286853"/>
                    <a:pt x="4957" y="282887"/>
                    <a:pt x="4957" y="277930"/>
                  </a:cubicBezTo>
                  <a:lnTo>
                    <a:pt x="4957" y="49241"/>
                  </a:lnTo>
                  <a:lnTo>
                    <a:pt x="37013" y="49241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5" name="Graphic 338">
            <a:extLst>
              <a:ext uri="{FF2B5EF4-FFF2-40B4-BE49-F238E27FC236}">
                <a16:creationId xmlns:a16="http://schemas.microsoft.com/office/drawing/2014/main" id="{84080222-A776-4AC4-9C13-CE587EF4FBB2}"/>
              </a:ext>
            </a:extLst>
          </p:cNvPr>
          <p:cNvGrpSpPr/>
          <p:nvPr/>
        </p:nvGrpSpPr>
        <p:grpSpPr>
          <a:xfrm flipH="1">
            <a:off x="4116041" y="1821527"/>
            <a:ext cx="783774" cy="662594"/>
            <a:chOff x="4033785" y="2521839"/>
            <a:chExt cx="431180" cy="364515"/>
          </a:xfrm>
        </p:grpSpPr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3A357A8-27F4-46EC-91AE-FBB6991F483A}"/>
                </a:ext>
              </a:extLst>
            </p:cNvPr>
            <p:cNvSpPr/>
            <p:nvPr/>
          </p:nvSpPr>
          <p:spPr>
            <a:xfrm flipH="1">
              <a:off x="4033785" y="2595535"/>
              <a:ext cx="258162" cy="174756"/>
            </a:xfrm>
            <a:custGeom>
              <a:avLst/>
              <a:gdLst>
                <a:gd name="connsiteX0" fmla="*/ 4957 w 429618"/>
                <a:gd name="connsiteY0" fmla="*/ 5288 h 290818"/>
                <a:gd name="connsiteX1" fmla="*/ 426975 w 429618"/>
                <a:gd name="connsiteY1" fmla="*/ 4957 h 290818"/>
                <a:gd name="connsiteX2" fmla="*/ 426975 w 429618"/>
                <a:gd name="connsiteY2" fmla="*/ 277930 h 290818"/>
                <a:gd name="connsiteX3" fmla="*/ 418052 w 429618"/>
                <a:gd name="connsiteY3" fmla="*/ 286853 h 290818"/>
                <a:gd name="connsiteX4" fmla="*/ 13880 w 429618"/>
                <a:gd name="connsiteY4" fmla="*/ 286853 h 290818"/>
                <a:gd name="connsiteX5" fmla="*/ 4957 w 429618"/>
                <a:gd name="connsiteY5" fmla="*/ 277930 h 290818"/>
                <a:gd name="connsiteX6" fmla="*/ 4957 w 429618"/>
                <a:gd name="connsiteY6" fmla="*/ 49241 h 290818"/>
                <a:gd name="connsiteX7" fmla="*/ 37013 w 429618"/>
                <a:gd name="connsiteY7" fmla="*/ 49241 h 29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618" h="290818">
                  <a:moveTo>
                    <a:pt x="4957" y="5288"/>
                  </a:moveTo>
                  <a:lnTo>
                    <a:pt x="426975" y="4957"/>
                  </a:lnTo>
                  <a:lnTo>
                    <a:pt x="426975" y="277930"/>
                  </a:lnTo>
                  <a:cubicBezTo>
                    <a:pt x="426975" y="282887"/>
                    <a:pt x="423009" y="286853"/>
                    <a:pt x="418052" y="286853"/>
                  </a:cubicBezTo>
                  <a:lnTo>
                    <a:pt x="13880" y="286853"/>
                  </a:lnTo>
                  <a:cubicBezTo>
                    <a:pt x="8923" y="286853"/>
                    <a:pt x="4957" y="282887"/>
                    <a:pt x="4957" y="277930"/>
                  </a:cubicBezTo>
                  <a:lnTo>
                    <a:pt x="4957" y="49241"/>
                  </a:lnTo>
                  <a:lnTo>
                    <a:pt x="37013" y="49241"/>
                  </a:lnTo>
                </a:path>
              </a:pathLst>
            </a:custGeom>
            <a:solidFill>
              <a:srgbClr val="4664F2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F88412B-6F25-4280-A7EB-AEDDF899B7D3}"/>
                </a:ext>
              </a:extLst>
            </p:cNvPr>
            <p:cNvSpPr/>
            <p:nvPr/>
          </p:nvSpPr>
          <p:spPr>
            <a:xfrm>
              <a:off x="4035346" y="2595535"/>
              <a:ext cx="429619" cy="290819"/>
            </a:xfrm>
            <a:custGeom>
              <a:avLst/>
              <a:gdLst>
                <a:gd name="connsiteX0" fmla="*/ 4957 w 429618"/>
                <a:gd name="connsiteY0" fmla="*/ 5288 h 290818"/>
                <a:gd name="connsiteX1" fmla="*/ 426975 w 429618"/>
                <a:gd name="connsiteY1" fmla="*/ 4957 h 290818"/>
                <a:gd name="connsiteX2" fmla="*/ 426975 w 429618"/>
                <a:gd name="connsiteY2" fmla="*/ 277930 h 290818"/>
                <a:gd name="connsiteX3" fmla="*/ 418052 w 429618"/>
                <a:gd name="connsiteY3" fmla="*/ 286853 h 290818"/>
                <a:gd name="connsiteX4" fmla="*/ 13880 w 429618"/>
                <a:gd name="connsiteY4" fmla="*/ 286853 h 290818"/>
                <a:gd name="connsiteX5" fmla="*/ 4957 w 429618"/>
                <a:gd name="connsiteY5" fmla="*/ 277930 h 290818"/>
                <a:gd name="connsiteX6" fmla="*/ 4957 w 429618"/>
                <a:gd name="connsiteY6" fmla="*/ 49241 h 290818"/>
                <a:gd name="connsiteX7" fmla="*/ 37013 w 429618"/>
                <a:gd name="connsiteY7" fmla="*/ 49241 h 29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618" h="290818">
                  <a:moveTo>
                    <a:pt x="4957" y="5288"/>
                  </a:moveTo>
                  <a:lnTo>
                    <a:pt x="426975" y="4957"/>
                  </a:lnTo>
                  <a:lnTo>
                    <a:pt x="426975" y="277930"/>
                  </a:lnTo>
                  <a:cubicBezTo>
                    <a:pt x="426975" y="282887"/>
                    <a:pt x="423009" y="286853"/>
                    <a:pt x="418052" y="286853"/>
                  </a:cubicBezTo>
                  <a:lnTo>
                    <a:pt x="13880" y="286853"/>
                  </a:lnTo>
                  <a:cubicBezTo>
                    <a:pt x="8923" y="286853"/>
                    <a:pt x="4957" y="282887"/>
                    <a:pt x="4957" y="277930"/>
                  </a:cubicBezTo>
                  <a:lnTo>
                    <a:pt x="4957" y="49241"/>
                  </a:lnTo>
                  <a:lnTo>
                    <a:pt x="37013" y="49241"/>
                  </a:lnTo>
                </a:path>
              </a:pathLst>
            </a:custGeom>
            <a:solidFill>
              <a:srgbClr val="4664F2"/>
            </a:solidFill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7246FAAE-123F-4C25-AEC7-EFD22304C5F1}"/>
                </a:ext>
              </a:extLst>
            </p:cNvPr>
            <p:cNvSpPr/>
            <p:nvPr/>
          </p:nvSpPr>
          <p:spPr>
            <a:xfrm>
              <a:off x="4082604" y="2690712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0DE62E4-1245-4391-AEE2-721309A48D55}"/>
                </a:ext>
              </a:extLst>
            </p:cNvPr>
            <p:cNvSpPr/>
            <p:nvPr/>
          </p:nvSpPr>
          <p:spPr>
            <a:xfrm>
              <a:off x="4169519" y="2690712"/>
              <a:ext cx="76009" cy="9914"/>
            </a:xfrm>
            <a:custGeom>
              <a:avLst/>
              <a:gdLst>
                <a:gd name="connsiteX0" fmla="*/ 7171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71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14A74121-AE16-462D-9D71-9DF0DE7F7512}"/>
                </a:ext>
              </a:extLst>
            </p:cNvPr>
            <p:cNvSpPr/>
            <p:nvPr/>
          </p:nvSpPr>
          <p:spPr>
            <a:xfrm>
              <a:off x="4256765" y="2690712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3BD88EF2-5DB8-40CD-B606-E0311218C948}"/>
                </a:ext>
              </a:extLst>
            </p:cNvPr>
            <p:cNvSpPr/>
            <p:nvPr/>
          </p:nvSpPr>
          <p:spPr>
            <a:xfrm>
              <a:off x="4344011" y="2690712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D93BBF04-FD9D-49B7-A0D9-1DD9B0B077B1}"/>
                </a:ext>
              </a:extLst>
            </p:cNvPr>
            <p:cNvSpPr/>
            <p:nvPr/>
          </p:nvSpPr>
          <p:spPr>
            <a:xfrm>
              <a:off x="4318895" y="2548607"/>
              <a:ext cx="102448" cy="9914"/>
            </a:xfrm>
            <a:custGeom>
              <a:avLst/>
              <a:gdLst>
                <a:gd name="connsiteX0" fmla="*/ 97821 w 102447"/>
                <a:gd name="connsiteY0" fmla="*/ 4957 h 9914"/>
                <a:gd name="connsiteX1" fmla="*/ 4957 w 102447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47" h="9914">
                  <a:moveTo>
                    <a:pt x="97821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1C6D914-47BF-4225-B8D8-4CFC49DEC090}"/>
                </a:ext>
              </a:extLst>
            </p:cNvPr>
            <p:cNvSpPr/>
            <p:nvPr/>
          </p:nvSpPr>
          <p:spPr>
            <a:xfrm>
              <a:off x="4203889" y="2548607"/>
              <a:ext cx="102448" cy="9914"/>
            </a:xfrm>
            <a:custGeom>
              <a:avLst/>
              <a:gdLst>
                <a:gd name="connsiteX0" fmla="*/ 97821 w 102447"/>
                <a:gd name="connsiteY0" fmla="*/ 4957 h 9914"/>
                <a:gd name="connsiteX1" fmla="*/ 4957 w 102447"/>
                <a:gd name="connsiteY1" fmla="*/ 5288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47" h="9914">
                  <a:moveTo>
                    <a:pt x="97821" y="4957"/>
                  </a:moveTo>
                  <a:lnTo>
                    <a:pt x="4957" y="5288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ABC75493-4B13-4EDF-944D-BAB114F77320}"/>
                </a:ext>
              </a:extLst>
            </p:cNvPr>
            <p:cNvSpPr/>
            <p:nvPr/>
          </p:nvSpPr>
          <p:spPr>
            <a:xfrm>
              <a:off x="4035346" y="2548607"/>
              <a:ext cx="429619" cy="56181"/>
            </a:xfrm>
            <a:custGeom>
              <a:avLst/>
              <a:gdLst>
                <a:gd name="connsiteX0" fmla="*/ 403511 w 429618"/>
                <a:gd name="connsiteY0" fmla="*/ 4957 h 56180"/>
                <a:gd name="connsiteX1" fmla="*/ 418052 w 429618"/>
                <a:gd name="connsiteY1" fmla="*/ 4957 h 56180"/>
                <a:gd name="connsiteX2" fmla="*/ 426975 w 429618"/>
                <a:gd name="connsiteY2" fmla="*/ 13880 h 56180"/>
                <a:gd name="connsiteX3" fmla="*/ 426975 w 429618"/>
                <a:gd name="connsiteY3" fmla="*/ 51885 h 56180"/>
                <a:gd name="connsiteX4" fmla="*/ 4957 w 429618"/>
                <a:gd name="connsiteY4" fmla="*/ 52215 h 56180"/>
                <a:gd name="connsiteX5" fmla="*/ 4957 w 429618"/>
                <a:gd name="connsiteY5" fmla="*/ 14210 h 56180"/>
                <a:gd name="connsiteX6" fmla="*/ 13880 w 429618"/>
                <a:gd name="connsiteY6" fmla="*/ 5288 h 56180"/>
                <a:gd name="connsiteX7" fmla="*/ 36683 w 429618"/>
                <a:gd name="connsiteY7" fmla="*/ 5288 h 56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618" h="56180">
                  <a:moveTo>
                    <a:pt x="403511" y="4957"/>
                  </a:moveTo>
                  <a:lnTo>
                    <a:pt x="418052" y="4957"/>
                  </a:lnTo>
                  <a:cubicBezTo>
                    <a:pt x="423009" y="4957"/>
                    <a:pt x="426975" y="8923"/>
                    <a:pt x="426975" y="13880"/>
                  </a:cubicBezTo>
                  <a:lnTo>
                    <a:pt x="426975" y="51885"/>
                  </a:lnTo>
                  <a:lnTo>
                    <a:pt x="4957" y="52215"/>
                  </a:lnTo>
                  <a:lnTo>
                    <a:pt x="4957" y="14210"/>
                  </a:lnTo>
                  <a:cubicBezTo>
                    <a:pt x="4957" y="9253"/>
                    <a:pt x="8923" y="5288"/>
                    <a:pt x="13880" y="5288"/>
                  </a:cubicBezTo>
                  <a:lnTo>
                    <a:pt x="36683" y="5288"/>
                  </a:lnTo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FF3F0CA-5E4B-4D78-B95B-F81955AF2C7B}"/>
                </a:ext>
              </a:extLst>
            </p:cNvPr>
            <p:cNvSpPr/>
            <p:nvPr/>
          </p:nvSpPr>
          <p:spPr>
            <a:xfrm>
              <a:off x="4088883" y="2548938"/>
              <a:ext cx="102448" cy="9914"/>
            </a:xfrm>
            <a:custGeom>
              <a:avLst/>
              <a:gdLst>
                <a:gd name="connsiteX0" fmla="*/ 98151 w 102447"/>
                <a:gd name="connsiteY0" fmla="*/ 4957 h 9914"/>
                <a:gd name="connsiteX1" fmla="*/ 4957 w 102447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47" h="9914">
                  <a:moveTo>
                    <a:pt x="98151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56ED74EF-CD40-4FFC-BA01-481E5A5A0E40}"/>
                </a:ext>
              </a:extLst>
            </p:cNvPr>
            <p:cNvSpPr/>
            <p:nvPr/>
          </p:nvSpPr>
          <p:spPr>
            <a:xfrm>
              <a:off x="4067072" y="2521839"/>
              <a:ext cx="9914" cy="59486"/>
            </a:xfrm>
            <a:custGeom>
              <a:avLst/>
              <a:gdLst>
                <a:gd name="connsiteX0" fmla="*/ 4957 w 9914"/>
                <a:gd name="connsiteY0" fmla="*/ 57172 h 59485"/>
                <a:gd name="connsiteX1" fmla="*/ 4957 w 9914"/>
                <a:gd name="connsiteY1" fmla="*/ 4957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59485">
                  <a:moveTo>
                    <a:pt x="4957" y="57172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rgbClr val="33576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E7212015-9F15-4C7B-B446-91D0AC215EFC}"/>
                </a:ext>
              </a:extLst>
            </p:cNvPr>
            <p:cNvSpPr/>
            <p:nvPr/>
          </p:nvSpPr>
          <p:spPr>
            <a:xfrm>
              <a:off x="4182077" y="2521839"/>
              <a:ext cx="9914" cy="59486"/>
            </a:xfrm>
            <a:custGeom>
              <a:avLst/>
              <a:gdLst>
                <a:gd name="connsiteX0" fmla="*/ 4957 w 9914"/>
                <a:gd name="connsiteY0" fmla="*/ 57172 h 59485"/>
                <a:gd name="connsiteX1" fmla="*/ 4957 w 9914"/>
                <a:gd name="connsiteY1" fmla="*/ 4957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59485">
                  <a:moveTo>
                    <a:pt x="4957" y="57172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rgbClr val="33576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1B2E763-F234-42BC-B439-DF3A830B8804}"/>
                </a:ext>
              </a:extLst>
            </p:cNvPr>
            <p:cNvSpPr/>
            <p:nvPr/>
          </p:nvSpPr>
          <p:spPr>
            <a:xfrm>
              <a:off x="4411758" y="2521839"/>
              <a:ext cx="9914" cy="59486"/>
            </a:xfrm>
            <a:custGeom>
              <a:avLst/>
              <a:gdLst>
                <a:gd name="connsiteX0" fmla="*/ 4957 w 9914"/>
                <a:gd name="connsiteY0" fmla="*/ 57172 h 59485"/>
                <a:gd name="connsiteX1" fmla="*/ 4957 w 9914"/>
                <a:gd name="connsiteY1" fmla="*/ 4957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59485">
                  <a:moveTo>
                    <a:pt x="4957" y="57172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rgbClr val="33576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4E7949A-4DA7-4F0B-8157-F5BE90759CDA}"/>
                </a:ext>
              </a:extLst>
            </p:cNvPr>
            <p:cNvSpPr/>
            <p:nvPr/>
          </p:nvSpPr>
          <p:spPr>
            <a:xfrm>
              <a:off x="4296753" y="2521839"/>
              <a:ext cx="9914" cy="59486"/>
            </a:xfrm>
            <a:custGeom>
              <a:avLst/>
              <a:gdLst>
                <a:gd name="connsiteX0" fmla="*/ 4957 w 9914"/>
                <a:gd name="connsiteY0" fmla="*/ 57172 h 59485"/>
                <a:gd name="connsiteX1" fmla="*/ 4957 w 9914"/>
                <a:gd name="connsiteY1" fmla="*/ 4957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59485">
                  <a:moveTo>
                    <a:pt x="4957" y="57172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rgbClr val="33576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45BB2BD-ADB9-4783-989D-EBA714F5F129}"/>
                </a:ext>
              </a:extLst>
            </p:cNvPr>
            <p:cNvSpPr/>
            <p:nvPr/>
          </p:nvSpPr>
          <p:spPr>
            <a:xfrm>
              <a:off x="4082604" y="2734335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FCC5A3F-1519-46D8-8DF0-786320DD66A6}"/>
                </a:ext>
              </a:extLst>
            </p:cNvPr>
            <p:cNvSpPr/>
            <p:nvPr/>
          </p:nvSpPr>
          <p:spPr>
            <a:xfrm>
              <a:off x="4169519" y="2734335"/>
              <a:ext cx="76009" cy="9914"/>
            </a:xfrm>
            <a:custGeom>
              <a:avLst/>
              <a:gdLst>
                <a:gd name="connsiteX0" fmla="*/ 7171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71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6922CB9-8DDA-4698-B894-78A9EE537623}"/>
                </a:ext>
              </a:extLst>
            </p:cNvPr>
            <p:cNvSpPr/>
            <p:nvPr/>
          </p:nvSpPr>
          <p:spPr>
            <a:xfrm>
              <a:off x="4256765" y="2734335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299998B3-6637-4EB8-B951-E24E154FEB09}"/>
                </a:ext>
              </a:extLst>
            </p:cNvPr>
            <p:cNvSpPr/>
            <p:nvPr/>
          </p:nvSpPr>
          <p:spPr>
            <a:xfrm>
              <a:off x="4344011" y="2734335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9358B64-FF2A-4976-BB74-E6D5A1DE6F65}"/>
                </a:ext>
              </a:extLst>
            </p:cNvPr>
            <p:cNvSpPr/>
            <p:nvPr/>
          </p:nvSpPr>
          <p:spPr>
            <a:xfrm>
              <a:off x="4082604" y="2777958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9F7F11D-08AD-4E44-9CE2-69CEB382F09A}"/>
                </a:ext>
              </a:extLst>
            </p:cNvPr>
            <p:cNvSpPr/>
            <p:nvPr/>
          </p:nvSpPr>
          <p:spPr>
            <a:xfrm>
              <a:off x="4169519" y="2777958"/>
              <a:ext cx="76009" cy="9914"/>
            </a:xfrm>
            <a:custGeom>
              <a:avLst/>
              <a:gdLst>
                <a:gd name="connsiteX0" fmla="*/ 7171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71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033383A3-5ED6-44F9-8461-6C7D3F38D41A}"/>
                </a:ext>
              </a:extLst>
            </p:cNvPr>
            <p:cNvSpPr/>
            <p:nvPr/>
          </p:nvSpPr>
          <p:spPr>
            <a:xfrm>
              <a:off x="4256765" y="2777958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5394C2D-8587-461C-B541-E14622802825}"/>
                </a:ext>
              </a:extLst>
            </p:cNvPr>
            <p:cNvSpPr/>
            <p:nvPr/>
          </p:nvSpPr>
          <p:spPr>
            <a:xfrm>
              <a:off x="4344011" y="2777958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D2BAFC7A-A6FE-4315-962E-80D27395852F}"/>
                </a:ext>
              </a:extLst>
            </p:cNvPr>
            <p:cNvSpPr/>
            <p:nvPr/>
          </p:nvSpPr>
          <p:spPr>
            <a:xfrm>
              <a:off x="4082604" y="2821581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CFF4BB2-CA5E-4D07-9854-F9EF9BC94A01}"/>
                </a:ext>
              </a:extLst>
            </p:cNvPr>
            <p:cNvSpPr/>
            <p:nvPr/>
          </p:nvSpPr>
          <p:spPr>
            <a:xfrm>
              <a:off x="4169519" y="2821581"/>
              <a:ext cx="76009" cy="9914"/>
            </a:xfrm>
            <a:custGeom>
              <a:avLst/>
              <a:gdLst>
                <a:gd name="connsiteX0" fmla="*/ 7171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71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50B579E8-88AE-4F9E-9F83-A27C4672693D}"/>
                </a:ext>
              </a:extLst>
            </p:cNvPr>
            <p:cNvSpPr/>
            <p:nvPr/>
          </p:nvSpPr>
          <p:spPr>
            <a:xfrm>
              <a:off x="4256765" y="2821581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A3E63D0-0EAC-49DE-9FF6-30F8F2F8BE08}"/>
                </a:ext>
              </a:extLst>
            </p:cNvPr>
            <p:cNvSpPr/>
            <p:nvPr/>
          </p:nvSpPr>
          <p:spPr>
            <a:xfrm>
              <a:off x="4344011" y="2821581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51" name="Graphic 338">
            <a:extLst>
              <a:ext uri="{FF2B5EF4-FFF2-40B4-BE49-F238E27FC236}">
                <a16:creationId xmlns:a16="http://schemas.microsoft.com/office/drawing/2014/main" id="{FA3095A3-A5B6-4830-904A-99805966E44E}"/>
              </a:ext>
            </a:extLst>
          </p:cNvPr>
          <p:cNvGrpSpPr/>
          <p:nvPr/>
        </p:nvGrpSpPr>
        <p:grpSpPr>
          <a:xfrm flipH="1">
            <a:off x="4242774" y="2006097"/>
            <a:ext cx="873146" cy="740829"/>
            <a:chOff x="4035346" y="2521839"/>
            <a:chExt cx="429621" cy="364516"/>
          </a:xfrm>
        </p:grpSpPr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1E3E2BBC-AD0B-431C-86EC-E23B4336C539}"/>
                </a:ext>
              </a:extLst>
            </p:cNvPr>
            <p:cNvSpPr/>
            <p:nvPr/>
          </p:nvSpPr>
          <p:spPr>
            <a:xfrm>
              <a:off x="4037206" y="2595536"/>
              <a:ext cx="129055" cy="145529"/>
            </a:xfrm>
            <a:prstGeom prst="rect">
              <a:avLst/>
            </a:prstGeom>
            <a:solidFill>
              <a:srgbClr val="5045F5"/>
            </a:solidFill>
            <a:ln w="190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93060437-D900-4D2C-BC5A-BFBBD3903358}"/>
                </a:ext>
              </a:extLst>
            </p:cNvPr>
            <p:cNvSpPr/>
            <p:nvPr/>
          </p:nvSpPr>
          <p:spPr>
            <a:xfrm>
              <a:off x="4035348" y="2595536"/>
              <a:ext cx="429619" cy="290819"/>
            </a:xfrm>
            <a:custGeom>
              <a:avLst/>
              <a:gdLst>
                <a:gd name="connsiteX0" fmla="*/ 4957 w 429618"/>
                <a:gd name="connsiteY0" fmla="*/ 5288 h 290818"/>
                <a:gd name="connsiteX1" fmla="*/ 426975 w 429618"/>
                <a:gd name="connsiteY1" fmla="*/ 4957 h 290818"/>
                <a:gd name="connsiteX2" fmla="*/ 426975 w 429618"/>
                <a:gd name="connsiteY2" fmla="*/ 277930 h 290818"/>
                <a:gd name="connsiteX3" fmla="*/ 418052 w 429618"/>
                <a:gd name="connsiteY3" fmla="*/ 286853 h 290818"/>
                <a:gd name="connsiteX4" fmla="*/ 13880 w 429618"/>
                <a:gd name="connsiteY4" fmla="*/ 286853 h 290818"/>
                <a:gd name="connsiteX5" fmla="*/ 4957 w 429618"/>
                <a:gd name="connsiteY5" fmla="*/ 277930 h 290818"/>
                <a:gd name="connsiteX6" fmla="*/ 4957 w 429618"/>
                <a:gd name="connsiteY6" fmla="*/ 49241 h 290818"/>
                <a:gd name="connsiteX7" fmla="*/ 37013 w 429618"/>
                <a:gd name="connsiteY7" fmla="*/ 49241 h 29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618" h="290818">
                  <a:moveTo>
                    <a:pt x="4957" y="5288"/>
                  </a:moveTo>
                  <a:lnTo>
                    <a:pt x="426975" y="4957"/>
                  </a:lnTo>
                  <a:lnTo>
                    <a:pt x="426975" y="277930"/>
                  </a:lnTo>
                  <a:cubicBezTo>
                    <a:pt x="426975" y="282887"/>
                    <a:pt x="423009" y="286853"/>
                    <a:pt x="418052" y="286853"/>
                  </a:cubicBezTo>
                  <a:lnTo>
                    <a:pt x="13880" y="286853"/>
                  </a:lnTo>
                  <a:cubicBezTo>
                    <a:pt x="8923" y="286853"/>
                    <a:pt x="4957" y="282887"/>
                    <a:pt x="4957" y="277930"/>
                  </a:cubicBezTo>
                  <a:lnTo>
                    <a:pt x="4957" y="49241"/>
                  </a:lnTo>
                  <a:lnTo>
                    <a:pt x="37013" y="49241"/>
                  </a:lnTo>
                </a:path>
              </a:pathLst>
            </a:custGeom>
            <a:solidFill>
              <a:srgbClr val="5045F5"/>
            </a:solidFill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4F1B5BB-4663-44BE-B10B-AE1D9F2D7D46}"/>
                </a:ext>
              </a:extLst>
            </p:cNvPr>
            <p:cNvSpPr/>
            <p:nvPr/>
          </p:nvSpPr>
          <p:spPr>
            <a:xfrm>
              <a:off x="4082604" y="2690712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8EA5B91B-31B0-4CEA-98AE-2F7B48D3574F}"/>
                </a:ext>
              </a:extLst>
            </p:cNvPr>
            <p:cNvSpPr/>
            <p:nvPr/>
          </p:nvSpPr>
          <p:spPr>
            <a:xfrm>
              <a:off x="4169519" y="2690712"/>
              <a:ext cx="76009" cy="9914"/>
            </a:xfrm>
            <a:custGeom>
              <a:avLst/>
              <a:gdLst>
                <a:gd name="connsiteX0" fmla="*/ 7171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71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3278A21D-F6AF-4F6E-9431-D6341DD35EA5}"/>
                </a:ext>
              </a:extLst>
            </p:cNvPr>
            <p:cNvSpPr/>
            <p:nvPr/>
          </p:nvSpPr>
          <p:spPr>
            <a:xfrm>
              <a:off x="4256765" y="2690712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0F06AB9-D9EF-4813-AB39-FDCAB0331774}"/>
                </a:ext>
              </a:extLst>
            </p:cNvPr>
            <p:cNvSpPr/>
            <p:nvPr/>
          </p:nvSpPr>
          <p:spPr>
            <a:xfrm>
              <a:off x="4344011" y="2690712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782FC428-7EA9-49C8-A88B-E6DC134CFC71}"/>
                </a:ext>
              </a:extLst>
            </p:cNvPr>
            <p:cNvSpPr/>
            <p:nvPr/>
          </p:nvSpPr>
          <p:spPr>
            <a:xfrm>
              <a:off x="4318895" y="2548607"/>
              <a:ext cx="102448" cy="9914"/>
            </a:xfrm>
            <a:custGeom>
              <a:avLst/>
              <a:gdLst>
                <a:gd name="connsiteX0" fmla="*/ 97821 w 102447"/>
                <a:gd name="connsiteY0" fmla="*/ 4957 h 9914"/>
                <a:gd name="connsiteX1" fmla="*/ 4957 w 102447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47" h="9914">
                  <a:moveTo>
                    <a:pt x="97821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CE13AA5-7B4D-4E3C-9141-B7F49928C9A7}"/>
                </a:ext>
              </a:extLst>
            </p:cNvPr>
            <p:cNvSpPr/>
            <p:nvPr/>
          </p:nvSpPr>
          <p:spPr>
            <a:xfrm>
              <a:off x="4203889" y="2548607"/>
              <a:ext cx="102448" cy="9914"/>
            </a:xfrm>
            <a:custGeom>
              <a:avLst/>
              <a:gdLst>
                <a:gd name="connsiteX0" fmla="*/ 97821 w 102447"/>
                <a:gd name="connsiteY0" fmla="*/ 4957 h 9914"/>
                <a:gd name="connsiteX1" fmla="*/ 4957 w 102447"/>
                <a:gd name="connsiteY1" fmla="*/ 5288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47" h="9914">
                  <a:moveTo>
                    <a:pt x="97821" y="4957"/>
                  </a:moveTo>
                  <a:lnTo>
                    <a:pt x="4957" y="5288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6BF1C8EE-56E8-4DFD-AE9E-0914073D4409}"/>
                </a:ext>
              </a:extLst>
            </p:cNvPr>
            <p:cNvSpPr/>
            <p:nvPr/>
          </p:nvSpPr>
          <p:spPr>
            <a:xfrm>
              <a:off x="4035346" y="2548607"/>
              <a:ext cx="429619" cy="56181"/>
            </a:xfrm>
            <a:custGeom>
              <a:avLst/>
              <a:gdLst>
                <a:gd name="connsiteX0" fmla="*/ 403511 w 429618"/>
                <a:gd name="connsiteY0" fmla="*/ 4957 h 56180"/>
                <a:gd name="connsiteX1" fmla="*/ 418052 w 429618"/>
                <a:gd name="connsiteY1" fmla="*/ 4957 h 56180"/>
                <a:gd name="connsiteX2" fmla="*/ 426975 w 429618"/>
                <a:gd name="connsiteY2" fmla="*/ 13880 h 56180"/>
                <a:gd name="connsiteX3" fmla="*/ 426975 w 429618"/>
                <a:gd name="connsiteY3" fmla="*/ 51885 h 56180"/>
                <a:gd name="connsiteX4" fmla="*/ 4957 w 429618"/>
                <a:gd name="connsiteY4" fmla="*/ 52215 h 56180"/>
                <a:gd name="connsiteX5" fmla="*/ 4957 w 429618"/>
                <a:gd name="connsiteY5" fmla="*/ 14210 h 56180"/>
                <a:gd name="connsiteX6" fmla="*/ 13880 w 429618"/>
                <a:gd name="connsiteY6" fmla="*/ 5288 h 56180"/>
                <a:gd name="connsiteX7" fmla="*/ 36683 w 429618"/>
                <a:gd name="connsiteY7" fmla="*/ 5288 h 56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618" h="56180">
                  <a:moveTo>
                    <a:pt x="403511" y="4957"/>
                  </a:moveTo>
                  <a:lnTo>
                    <a:pt x="418052" y="4957"/>
                  </a:lnTo>
                  <a:cubicBezTo>
                    <a:pt x="423009" y="4957"/>
                    <a:pt x="426975" y="8923"/>
                    <a:pt x="426975" y="13880"/>
                  </a:cubicBezTo>
                  <a:lnTo>
                    <a:pt x="426975" y="51885"/>
                  </a:lnTo>
                  <a:lnTo>
                    <a:pt x="4957" y="52215"/>
                  </a:lnTo>
                  <a:lnTo>
                    <a:pt x="4957" y="14210"/>
                  </a:lnTo>
                  <a:cubicBezTo>
                    <a:pt x="4957" y="9253"/>
                    <a:pt x="8923" y="5288"/>
                    <a:pt x="13880" y="5288"/>
                  </a:cubicBezTo>
                  <a:lnTo>
                    <a:pt x="36683" y="5288"/>
                  </a:lnTo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8247C83-2F34-46FB-ABA3-6653CACDD7F8}"/>
                </a:ext>
              </a:extLst>
            </p:cNvPr>
            <p:cNvSpPr/>
            <p:nvPr/>
          </p:nvSpPr>
          <p:spPr>
            <a:xfrm>
              <a:off x="4088883" y="2548938"/>
              <a:ext cx="102448" cy="9914"/>
            </a:xfrm>
            <a:custGeom>
              <a:avLst/>
              <a:gdLst>
                <a:gd name="connsiteX0" fmla="*/ 98151 w 102447"/>
                <a:gd name="connsiteY0" fmla="*/ 4957 h 9914"/>
                <a:gd name="connsiteX1" fmla="*/ 4957 w 102447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47" h="9914">
                  <a:moveTo>
                    <a:pt x="98151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B3B1D27-7E96-4775-A744-85A7E8180610}"/>
                </a:ext>
              </a:extLst>
            </p:cNvPr>
            <p:cNvSpPr/>
            <p:nvPr/>
          </p:nvSpPr>
          <p:spPr>
            <a:xfrm>
              <a:off x="4067072" y="2521839"/>
              <a:ext cx="9914" cy="59486"/>
            </a:xfrm>
            <a:custGeom>
              <a:avLst/>
              <a:gdLst>
                <a:gd name="connsiteX0" fmla="*/ 4957 w 9914"/>
                <a:gd name="connsiteY0" fmla="*/ 57172 h 59485"/>
                <a:gd name="connsiteX1" fmla="*/ 4957 w 9914"/>
                <a:gd name="connsiteY1" fmla="*/ 4957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59485">
                  <a:moveTo>
                    <a:pt x="4957" y="57172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BAF5D9B-22ED-42DE-8440-8135D0B5A22C}"/>
                </a:ext>
              </a:extLst>
            </p:cNvPr>
            <p:cNvSpPr/>
            <p:nvPr/>
          </p:nvSpPr>
          <p:spPr>
            <a:xfrm>
              <a:off x="4182077" y="2521839"/>
              <a:ext cx="9914" cy="59486"/>
            </a:xfrm>
            <a:custGeom>
              <a:avLst/>
              <a:gdLst>
                <a:gd name="connsiteX0" fmla="*/ 4957 w 9914"/>
                <a:gd name="connsiteY0" fmla="*/ 57172 h 59485"/>
                <a:gd name="connsiteX1" fmla="*/ 4957 w 9914"/>
                <a:gd name="connsiteY1" fmla="*/ 4957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59485">
                  <a:moveTo>
                    <a:pt x="4957" y="57172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0ECDD8C9-BC7B-47DF-B1AD-9DB73403937C}"/>
                </a:ext>
              </a:extLst>
            </p:cNvPr>
            <p:cNvSpPr/>
            <p:nvPr/>
          </p:nvSpPr>
          <p:spPr>
            <a:xfrm>
              <a:off x="4411758" y="2521839"/>
              <a:ext cx="9914" cy="59486"/>
            </a:xfrm>
            <a:custGeom>
              <a:avLst/>
              <a:gdLst>
                <a:gd name="connsiteX0" fmla="*/ 4957 w 9914"/>
                <a:gd name="connsiteY0" fmla="*/ 57172 h 59485"/>
                <a:gd name="connsiteX1" fmla="*/ 4957 w 9914"/>
                <a:gd name="connsiteY1" fmla="*/ 4957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59485">
                  <a:moveTo>
                    <a:pt x="4957" y="57172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E3B4DD98-ABCB-40D8-836B-5E8F3DB765C3}"/>
                </a:ext>
              </a:extLst>
            </p:cNvPr>
            <p:cNvSpPr/>
            <p:nvPr/>
          </p:nvSpPr>
          <p:spPr>
            <a:xfrm>
              <a:off x="4296753" y="2521839"/>
              <a:ext cx="9914" cy="59486"/>
            </a:xfrm>
            <a:custGeom>
              <a:avLst/>
              <a:gdLst>
                <a:gd name="connsiteX0" fmla="*/ 4957 w 9914"/>
                <a:gd name="connsiteY0" fmla="*/ 57172 h 59485"/>
                <a:gd name="connsiteX1" fmla="*/ 4957 w 9914"/>
                <a:gd name="connsiteY1" fmla="*/ 4957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4" h="59485">
                  <a:moveTo>
                    <a:pt x="4957" y="57172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F95D768-56C0-495A-85D5-334BDEEEEC37}"/>
                </a:ext>
              </a:extLst>
            </p:cNvPr>
            <p:cNvSpPr/>
            <p:nvPr/>
          </p:nvSpPr>
          <p:spPr>
            <a:xfrm>
              <a:off x="4082604" y="2734335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11C381F-9BB6-4E5C-A100-702B8BAF1BC2}"/>
                </a:ext>
              </a:extLst>
            </p:cNvPr>
            <p:cNvSpPr/>
            <p:nvPr/>
          </p:nvSpPr>
          <p:spPr>
            <a:xfrm>
              <a:off x="4169519" y="2734335"/>
              <a:ext cx="76009" cy="9914"/>
            </a:xfrm>
            <a:custGeom>
              <a:avLst/>
              <a:gdLst>
                <a:gd name="connsiteX0" fmla="*/ 7171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71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79F6D960-FFD8-4406-A0E9-1C0D0CC90901}"/>
                </a:ext>
              </a:extLst>
            </p:cNvPr>
            <p:cNvSpPr/>
            <p:nvPr/>
          </p:nvSpPr>
          <p:spPr>
            <a:xfrm>
              <a:off x="4256765" y="2734335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944D3ECD-6055-4A55-A3ED-AD91170E1654}"/>
                </a:ext>
              </a:extLst>
            </p:cNvPr>
            <p:cNvSpPr/>
            <p:nvPr/>
          </p:nvSpPr>
          <p:spPr>
            <a:xfrm>
              <a:off x="4344011" y="2734335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9664E88-5202-4FDC-BC95-19C59684A743}"/>
                </a:ext>
              </a:extLst>
            </p:cNvPr>
            <p:cNvSpPr/>
            <p:nvPr/>
          </p:nvSpPr>
          <p:spPr>
            <a:xfrm>
              <a:off x="4082604" y="2777958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4AA8776A-77D2-4E2F-94FF-9CE2A25F3D34}"/>
                </a:ext>
              </a:extLst>
            </p:cNvPr>
            <p:cNvSpPr/>
            <p:nvPr/>
          </p:nvSpPr>
          <p:spPr>
            <a:xfrm>
              <a:off x="4169519" y="2777958"/>
              <a:ext cx="76009" cy="9914"/>
            </a:xfrm>
            <a:custGeom>
              <a:avLst/>
              <a:gdLst>
                <a:gd name="connsiteX0" fmla="*/ 7171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71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1F058207-AA00-41D9-A600-6F2E6F195046}"/>
                </a:ext>
              </a:extLst>
            </p:cNvPr>
            <p:cNvSpPr/>
            <p:nvPr/>
          </p:nvSpPr>
          <p:spPr>
            <a:xfrm>
              <a:off x="4256765" y="2777958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2F8542DD-F7BA-4115-BC62-77B949D91A2A}"/>
                </a:ext>
              </a:extLst>
            </p:cNvPr>
            <p:cNvSpPr/>
            <p:nvPr/>
          </p:nvSpPr>
          <p:spPr>
            <a:xfrm>
              <a:off x="4344011" y="2777958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819DC48-36E1-443E-98BB-1B98A49E0539}"/>
                </a:ext>
              </a:extLst>
            </p:cNvPr>
            <p:cNvSpPr/>
            <p:nvPr/>
          </p:nvSpPr>
          <p:spPr>
            <a:xfrm>
              <a:off x="4082604" y="2821581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C029D499-F9C7-4E33-B02A-CB8A80CFF4FC}"/>
                </a:ext>
              </a:extLst>
            </p:cNvPr>
            <p:cNvSpPr/>
            <p:nvPr/>
          </p:nvSpPr>
          <p:spPr>
            <a:xfrm>
              <a:off x="4169519" y="2821581"/>
              <a:ext cx="76009" cy="9914"/>
            </a:xfrm>
            <a:custGeom>
              <a:avLst/>
              <a:gdLst>
                <a:gd name="connsiteX0" fmla="*/ 7171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71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A5F7C6BE-9849-4062-A22D-63BCD646615D}"/>
                </a:ext>
              </a:extLst>
            </p:cNvPr>
            <p:cNvSpPr/>
            <p:nvPr/>
          </p:nvSpPr>
          <p:spPr>
            <a:xfrm>
              <a:off x="4256765" y="2821581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70DECD2-9CF6-4D81-98F6-2E233D1029A2}"/>
                </a:ext>
              </a:extLst>
            </p:cNvPr>
            <p:cNvSpPr/>
            <p:nvPr/>
          </p:nvSpPr>
          <p:spPr>
            <a:xfrm>
              <a:off x="4344011" y="2821581"/>
              <a:ext cx="76009" cy="9914"/>
            </a:xfrm>
            <a:custGeom>
              <a:avLst/>
              <a:gdLst>
                <a:gd name="connsiteX0" fmla="*/ 71383 w 76009"/>
                <a:gd name="connsiteY0" fmla="*/ 4957 h 9914"/>
                <a:gd name="connsiteX1" fmla="*/ 4957 w 76009"/>
                <a:gd name="connsiteY1" fmla="*/ 4957 h 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009" h="9914">
                  <a:moveTo>
                    <a:pt x="71383" y="4957"/>
                  </a:moveTo>
                  <a:lnTo>
                    <a:pt x="4957" y="4957"/>
                  </a:lnTo>
                </a:path>
              </a:pathLst>
            </a:custGeom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5657CC-17E0-431A-8D81-FCB93A14D7E1}"/>
              </a:ext>
            </a:extLst>
          </p:cNvPr>
          <p:cNvGrpSpPr/>
          <p:nvPr/>
        </p:nvGrpSpPr>
        <p:grpSpPr>
          <a:xfrm>
            <a:off x="223808" y="1071681"/>
            <a:ext cx="2695853" cy="2401591"/>
            <a:chOff x="223808" y="1071681"/>
            <a:chExt cx="2695853" cy="240159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7664462-6130-4646-94A3-A6A99439C318}"/>
                </a:ext>
              </a:extLst>
            </p:cNvPr>
            <p:cNvSpPr/>
            <p:nvPr/>
          </p:nvSpPr>
          <p:spPr>
            <a:xfrm>
              <a:off x="2167507" y="2078804"/>
              <a:ext cx="752154" cy="360476"/>
            </a:xfrm>
            <a:prstGeom prst="roundRect">
              <a:avLst/>
            </a:pr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bg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6F2B786-AC20-4C2F-B759-F62CABDCB661}"/>
                </a:ext>
              </a:extLst>
            </p:cNvPr>
            <p:cNvSpPr/>
            <p:nvPr/>
          </p:nvSpPr>
          <p:spPr>
            <a:xfrm>
              <a:off x="1644374" y="1510645"/>
              <a:ext cx="998227" cy="642291"/>
            </a:xfrm>
            <a:prstGeom prst="roundRect">
              <a:avLst/>
            </a:pr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BA7FE1-6ABD-445E-87DF-9103C4140662}"/>
                </a:ext>
              </a:extLst>
            </p:cNvPr>
            <p:cNvGrpSpPr/>
            <p:nvPr/>
          </p:nvGrpSpPr>
          <p:grpSpPr>
            <a:xfrm>
              <a:off x="1899073" y="1694790"/>
              <a:ext cx="600080" cy="374571"/>
              <a:chOff x="4713607" y="3205981"/>
              <a:chExt cx="185586" cy="115843"/>
            </a:xfrm>
            <a:solidFill>
              <a:srgbClr val="99ABB4"/>
            </a:solidFill>
          </p:grpSpPr>
          <p:sp>
            <p:nvSpPr>
              <p:cNvPr id="101" name="Freeform 25">
                <a:extLst>
                  <a:ext uri="{FF2B5EF4-FFF2-40B4-BE49-F238E27FC236}">
                    <a16:creationId xmlns:a16="http://schemas.microsoft.com/office/drawing/2014/main" id="{BD1D7BE1-A9CB-4BAA-8E22-43520BE0F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3607" y="3228440"/>
                <a:ext cx="54376" cy="57922"/>
              </a:xfrm>
              <a:custGeom>
                <a:avLst/>
                <a:gdLst>
                  <a:gd name="T0" fmla="*/ 0 w 46"/>
                  <a:gd name="T1" fmla="*/ 28 h 49"/>
                  <a:gd name="T2" fmla="*/ 0 w 46"/>
                  <a:gd name="T3" fmla="*/ 23 h 49"/>
                  <a:gd name="T4" fmla="*/ 46 w 46"/>
                  <a:gd name="T5" fmla="*/ 0 h 49"/>
                  <a:gd name="T6" fmla="*/ 46 w 46"/>
                  <a:gd name="T7" fmla="*/ 7 h 49"/>
                  <a:gd name="T8" fmla="*/ 7 w 46"/>
                  <a:gd name="T9" fmla="*/ 26 h 49"/>
                  <a:gd name="T10" fmla="*/ 46 w 46"/>
                  <a:gd name="T11" fmla="*/ 42 h 49"/>
                  <a:gd name="T12" fmla="*/ 46 w 46"/>
                  <a:gd name="T13" fmla="*/ 49 h 49"/>
                  <a:gd name="T14" fmla="*/ 0 w 46"/>
                  <a:gd name="T15" fmla="*/ 2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9">
                    <a:moveTo>
                      <a:pt x="0" y="28"/>
                    </a:moveTo>
                    <a:lnTo>
                      <a:pt x="0" y="23"/>
                    </a:lnTo>
                    <a:lnTo>
                      <a:pt x="46" y="0"/>
                    </a:lnTo>
                    <a:lnTo>
                      <a:pt x="46" y="7"/>
                    </a:lnTo>
                    <a:lnTo>
                      <a:pt x="7" y="26"/>
                    </a:lnTo>
                    <a:lnTo>
                      <a:pt x="46" y="42"/>
                    </a:lnTo>
                    <a:lnTo>
                      <a:pt x="46" y="49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2F4F4"/>
              </a:solidFill>
              <a:ln w="0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2" name="Freeform 26">
                <a:extLst>
                  <a:ext uri="{FF2B5EF4-FFF2-40B4-BE49-F238E27FC236}">
                    <a16:creationId xmlns:a16="http://schemas.microsoft.com/office/drawing/2014/main" id="{9049B791-552F-4401-9C2D-8501A8E23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0985" y="3205981"/>
                <a:ext cx="50829" cy="115843"/>
              </a:xfrm>
              <a:custGeom>
                <a:avLst/>
                <a:gdLst>
                  <a:gd name="T0" fmla="*/ 0 w 43"/>
                  <a:gd name="T1" fmla="*/ 98 h 98"/>
                  <a:gd name="T2" fmla="*/ 37 w 43"/>
                  <a:gd name="T3" fmla="*/ 0 h 98"/>
                  <a:gd name="T4" fmla="*/ 43 w 43"/>
                  <a:gd name="T5" fmla="*/ 0 h 98"/>
                  <a:gd name="T6" fmla="*/ 7 w 43"/>
                  <a:gd name="T7" fmla="*/ 98 h 98"/>
                  <a:gd name="T8" fmla="*/ 0 w 43"/>
                  <a:gd name="T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98">
                    <a:moveTo>
                      <a:pt x="0" y="98"/>
                    </a:moveTo>
                    <a:lnTo>
                      <a:pt x="37" y="0"/>
                    </a:lnTo>
                    <a:lnTo>
                      <a:pt x="43" y="0"/>
                    </a:lnTo>
                    <a:lnTo>
                      <a:pt x="7" y="98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F2F4F4"/>
              </a:solidFill>
              <a:ln w="0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3" name="Freeform 27">
                <a:extLst>
                  <a:ext uri="{FF2B5EF4-FFF2-40B4-BE49-F238E27FC236}">
                    <a16:creationId xmlns:a16="http://schemas.microsoft.com/office/drawing/2014/main" id="{EFFE7F49-125F-4F5F-B4E8-5383DC07B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4817" y="3228440"/>
                <a:ext cx="54376" cy="57922"/>
              </a:xfrm>
              <a:custGeom>
                <a:avLst/>
                <a:gdLst>
                  <a:gd name="T0" fmla="*/ 46 w 46"/>
                  <a:gd name="T1" fmla="*/ 23 h 49"/>
                  <a:gd name="T2" fmla="*/ 46 w 46"/>
                  <a:gd name="T3" fmla="*/ 28 h 49"/>
                  <a:gd name="T4" fmla="*/ 0 w 46"/>
                  <a:gd name="T5" fmla="*/ 49 h 49"/>
                  <a:gd name="T6" fmla="*/ 0 w 46"/>
                  <a:gd name="T7" fmla="*/ 44 h 49"/>
                  <a:gd name="T8" fmla="*/ 40 w 46"/>
                  <a:gd name="T9" fmla="*/ 26 h 49"/>
                  <a:gd name="T10" fmla="*/ 0 w 46"/>
                  <a:gd name="T11" fmla="*/ 7 h 49"/>
                  <a:gd name="T12" fmla="*/ 0 w 46"/>
                  <a:gd name="T13" fmla="*/ 0 h 49"/>
                  <a:gd name="T14" fmla="*/ 46 w 46"/>
                  <a:gd name="T15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9">
                    <a:moveTo>
                      <a:pt x="46" y="23"/>
                    </a:moveTo>
                    <a:lnTo>
                      <a:pt x="46" y="28"/>
                    </a:lnTo>
                    <a:lnTo>
                      <a:pt x="0" y="49"/>
                    </a:lnTo>
                    <a:lnTo>
                      <a:pt x="0" y="44"/>
                    </a:lnTo>
                    <a:lnTo>
                      <a:pt x="40" y="26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46" y="23"/>
                    </a:lnTo>
                    <a:close/>
                  </a:path>
                </a:pathLst>
              </a:custGeom>
              <a:solidFill>
                <a:srgbClr val="F2F4F4"/>
              </a:solidFill>
              <a:ln w="0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D69873A-6F79-4E1B-805F-7794EE91F8DB}"/>
                </a:ext>
              </a:extLst>
            </p:cNvPr>
            <p:cNvSpPr/>
            <p:nvPr/>
          </p:nvSpPr>
          <p:spPr>
            <a:xfrm>
              <a:off x="855391" y="1289994"/>
              <a:ext cx="688871" cy="498139"/>
            </a:xfrm>
            <a:prstGeom prst="roundRect">
              <a:avLst/>
            </a:pr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bg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19" name="Group 256">
              <a:extLst>
                <a:ext uri="{FF2B5EF4-FFF2-40B4-BE49-F238E27FC236}">
                  <a16:creationId xmlns:a16="http://schemas.microsoft.com/office/drawing/2014/main" id="{43ED1304-3A0F-498A-ADDA-C91FE6F190B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9029" y="1561009"/>
              <a:ext cx="2315176" cy="1912263"/>
              <a:chOff x="673" y="0"/>
              <a:chExt cx="4413" cy="3645"/>
            </a:xfrm>
          </p:grpSpPr>
          <p:sp>
            <p:nvSpPr>
              <p:cNvPr id="58" name="Freeform 257">
                <a:extLst>
                  <a:ext uri="{FF2B5EF4-FFF2-40B4-BE49-F238E27FC236}">
                    <a16:creationId xmlns:a16="http://schemas.microsoft.com/office/drawing/2014/main" id="{85FE5A4E-AA8A-4D8F-964A-9AF7B8FD4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" y="1477"/>
                <a:ext cx="1632" cy="1503"/>
              </a:xfrm>
              <a:custGeom>
                <a:avLst/>
                <a:gdLst>
                  <a:gd name="T0" fmla="*/ 2001 w 2001"/>
                  <a:gd name="T1" fmla="*/ 1842 h 1842"/>
                  <a:gd name="T2" fmla="*/ 1711 w 2001"/>
                  <a:gd name="T3" fmla="*/ 197 h 1842"/>
                  <a:gd name="T4" fmla="*/ 1479 w 2001"/>
                  <a:gd name="T5" fmla="*/ 0 h 1842"/>
                  <a:gd name="T6" fmla="*/ 181 w 2001"/>
                  <a:gd name="T7" fmla="*/ 0 h 1842"/>
                  <a:gd name="T8" fmla="*/ 19 w 2001"/>
                  <a:gd name="T9" fmla="*/ 197 h 1842"/>
                  <a:gd name="T10" fmla="*/ 309 w 2001"/>
                  <a:gd name="T11" fmla="*/ 1842 h 1842"/>
                  <a:gd name="T12" fmla="*/ 2001 w 2001"/>
                  <a:gd name="T13" fmla="*/ 1842 h 18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1" h="1842">
                    <a:moveTo>
                      <a:pt x="2001" y="1842"/>
                    </a:moveTo>
                    <a:cubicBezTo>
                      <a:pt x="1711" y="197"/>
                      <a:pt x="1711" y="197"/>
                      <a:pt x="1711" y="197"/>
                    </a:cubicBezTo>
                    <a:cubicBezTo>
                      <a:pt x="1692" y="88"/>
                      <a:pt x="1588" y="0"/>
                      <a:pt x="147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72" y="0"/>
                      <a:pt x="0" y="88"/>
                      <a:pt x="19" y="197"/>
                    </a:cubicBezTo>
                    <a:cubicBezTo>
                      <a:pt x="309" y="1842"/>
                      <a:pt x="309" y="1842"/>
                      <a:pt x="309" y="1842"/>
                    </a:cubicBezTo>
                    <a:lnTo>
                      <a:pt x="2001" y="1842"/>
                    </a:lnTo>
                    <a:close/>
                  </a:path>
                </a:pathLst>
              </a:custGeom>
              <a:solidFill>
                <a:srgbClr val="3357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9" name="Freeform 258">
                <a:extLst>
                  <a:ext uri="{FF2B5EF4-FFF2-40B4-BE49-F238E27FC236}">
                    <a16:creationId xmlns:a16="http://schemas.microsoft.com/office/drawing/2014/main" id="{A684B58C-B6C1-4B8B-9E1D-864A325F3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" y="1450"/>
                <a:ext cx="1682" cy="1530"/>
              </a:xfrm>
              <a:custGeom>
                <a:avLst/>
                <a:gdLst>
                  <a:gd name="T0" fmla="*/ 369 w 2062"/>
                  <a:gd name="T1" fmla="*/ 1876 h 1876"/>
                  <a:gd name="T2" fmla="*/ 78 w 2062"/>
                  <a:gd name="T3" fmla="*/ 225 h 1876"/>
                  <a:gd name="T4" fmla="*/ 105 w 2062"/>
                  <a:gd name="T5" fmla="*/ 112 h 1876"/>
                  <a:gd name="T6" fmla="*/ 207 w 2062"/>
                  <a:gd name="T7" fmla="*/ 68 h 1876"/>
                  <a:gd name="T8" fmla="*/ 1505 w 2062"/>
                  <a:gd name="T9" fmla="*/ 68 h 1876"/>
                  <a:gd name="T10" fmla="*/ 1704 w 2062"/>
                  <a:gd name="T11" fmla="*/ 237 h 1876"/>
                  <a:gd name="T12" fmla="*/ 1993 w 2062"/>
                  <a:gd name="T13" fmla="*/ 1876 h 1876"/>
                  <a:gd name="T14" fmla="*/ 2062 w 2062"/>
                  <a:gd name="T15" fmla="*/ 1876 h 1876"/>
                  <a:gd name="T16" fmla="*/ 1770 w 2062"/>
                  <a:gd name="T17" fmla="*/ 225 h 1876"/>
                  <a:gd name="T18" fmla="*/ 1677 w 2062"/>
                  <a:gd name="T19" fmla="*/ 66 h 1876"/>
                  <a:gd name="T20" fmla="*/ 1505 w 2062"/>
                  <a:gd name="T21" fmla="*/ 0 h 1876"/>
                  <a:gd name="T22" fmla="*/ 207 w 2062"/>
                  <a:gd name="T23" fmla="*/ 0 h 1876"/>
                  <a:gd name="T24" fmla="*/ 53 w 2062"/>
                  <a:gd name="T25" fmla="*/ 69 h 1876"/>
                  <a:gd name="T26" fmla="*/ 11 w 2062"/>
                  <a:gd name="T27" fmla="*/ 237 h 1876"/>
                  <a:gd name="T28" fmla="*/ 300 w 2062"/>
                  <a:gd name="T29" fmla="*/ 1876 h 1876"/>
                  <a:gd name="T30" fmla="*/ 369 w 2062"/>
                  <a:gd name="T31" fmla="*/ 1876 h 1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62" h="1876">
                    <a:moveTo>
                      <a:pt x="369" y="1876"/>
                    </a:moveTo>
                    <a:cubicBezTo>
                      <a:pt x="78" y="225"/>
                      <a:pt x="78" y="225"/>
                      <a:pt x="78" y="225"/>
                    </a:cubicBezTo>
                    <a:cubicBezTo>
                      <a:pt x="71" y="182"/>
                      <a:pt x="80" y="142"/>
                      <a:pt x="105" y="112"/>
                    </a:cubicBezTo>
                    <a:cubicBezTo>
                      <a:pt x="129" y="84"/>
                      <a:pt x="165" y="68"/>
                      <a:pt x="207" y="68"/>
                    </a:cubicBezTo>
                    <a:cubicBezTo>
                      <a:pt x="1505" y="68"/>
                      <a:pt x="1505" y="68"/>
                      <a:pt x="1505" y="68"/>
                    </a:cubicBezTo>
                    <a:cubicBezTo>
                      <a:pt x="1598" y="68"/>
                      <a:pt x="1687" y="144"/>
                      <a:pt x="1704" y="237"/>
                    </a:cubicBezTo>
                    <a:cubicBezTo>
                      <a:pt x="1993" y="1876"/>
                      <a:pt x="1993" y="1876"/>
                      <a:pt x="1993" y="1876"/>
                    </a:cubicBezTo>
                    <a:cubicBezTo>
                      <a:pt x="2062" y="1876"/>
                      <a:pt x="2062" y="1876"/>
                      <a:pt x="2062" y="1876"/>
                    </a:cubicBezTo>
                    <a:cubicBezTo>
                      <a:pt x="1770" y="225"/>
                      <a:pt x="1770" y="225"/>
                      <a:pt x="1770" y="225"/>
                    </a:cubicBezTo>
                    <a:cubicBezTo>
                      <a:pt x="1760" y="165"/>
                      <a:pt x="1726" y="108"/>
                      <a:pt x="1677" y="66"/>
                    </a:cubicBezTo>
                    <a:cubicBezTo>
                      <a:pt x="1627" y="23"/>
                      <a:pt x="1566" y="0"/>
                      <a:pt x="1505" y="0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145" y="0"/>
                      <a:pt x="90" y="24"/>
                      <a:pt x="53" y="69"/>
                    </a:cubicBezTo>
                    <a:cubicBezTo>
                      <a:pt x="15" y="114"/>
                      <a:pt x="0" y="174"/>
                      <a:pt x="11" y="237"/>
                    </a:cubicBezTo>
                    <a:cubicBezTo>
                      <a:pt x="300" y="1876"/>
                      <a:pt x="300" y="1876"/>
                      <a:pt x="300" y="1876"/>
                    </a:cubicBezTo>
                    <a:lnTo>
                      <a:pt x="369" y="187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0" name="Freeform 259">
                <a:extLst>
                  <a:ext uri="{FF2B5EF4-FFF2-40B4-BE49-F238E27FC236}">
                    <a16:creationId xmlns:a16="http://schemas.microsoft.com/office/drawing/2014/main" id="{5AB3AB49-0FDC-431A-AA07-72CB2CB1EF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" y="1477"/>
                <a:ext cx="1633" cy="1503"/>
              </a:xfrm>
              <a:custGeom>
                <a:avLst/>
                <a:gdLst>
                  <a:gd name="T0" fmla="*/ 2001 w 2001"/>
                  <a:gd name="T1" fmla="*/ 1842 h 1842"/>
                  <a:gd name="T2" fmla="*/ 1711 w 2001"/>
                  <a:gd name="T3" fmla="*/ 197 h 1842"/>
                  <a:gd name="T4" fmla="*/ 1479 w 2001"/>
                  <a:gd name="T5" fmla="*/ 0 h 1842"/>
                  <a:gd name="T6" fmla="*/ 181 w 2001"/>
                  <a:gd name="T7" fmla="*/ 0 h 1842"/>
                  <a:gd name="T8" fmla="*/ 19 w 2001"/>
                  <a:gd name="T9" fmla="*/ 197 h 1842"/>
                  <a:gd name="T10" fmla="*/ 309 w 2001"/>
                  <a:gd name="T11" fmla="*/ 1842 h 1842"/>
                  <a:gd name="T12" fmla="*/ 2001 w 2001"/>
                  <a:gd name="T13" fmla="*/ 1842 h 18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1" h="1842">
                    <a:moveTo>
                      <a:pt x="2001" y="1842"/>
                    </a:moveTo>
                    <a:cubicBezTo>
                      <a:pt x="1711" y="197"/>
                      <a:pt x="1711" y="197"/>
                      <a:pt x="1711" y="197"/>
                    </a:cubicBezTo>
                    <a:cubicBezTo>
                      <a:pt x="1692" y="88"/>
                      <a:pt x="1588" y="0"/>
                      <a:pt x="147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72" y="0"/>
                      <a:pt x="0" y="88"/>
                      <a:pt x="19" y="197"/>
                    </a:cubicBezTo>
                    <a:cubicBezTo>
                      <a:pt x="309" y="1842"/>
                      <a:pt x="309" y="1842"/>
                      <a:pt x="309" y="1842"/>
                    </a:cubicBezTo>
                    <a:lnTo>
                      <a:pt x="2001" y="1842"/>
                    </a:ln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1" name="Freeform 260">
                <a:extLst>
                  <a:ext uri="{FF2B5EF4-FFF2-40B4-BE49-F238E27FC236}">
                    <a16:creationId xmlns:a16="http://schemas.microsoft.com/office/drawing/2014/main" id="{0E23A1DB-9850-4224-8AED-CBEE6C37D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" y="1450"/>
                <a:ext cx="1682" cy="1530"/>
              </a:xfrm>
              <a:custGeom>
                <a:avLst/>
                <a:gdLst>
                  <a:gd name="T0" fmla="*/ 369 w 2062"/>
                  <a:gd name="T1" fmla="*/ 1876 h 1876"/>
                  <a:gd name="T2" fmla="*/ 78 w 2062"/>
                  <a:gd name="T3" fmla="*/ 225 h 1876"/>
                  <a:gd name="T4" fmla="*/ 105 w 2062"/>
                  <a:gd name="T5" fmla="*/ 112 h 1876"/>
                  <a:gd name="T6" fmla="*/ 207 w 2062"/>
                  <a:gd name="T7" fmla="*/ 68 h 1876"/>
                  <a:gd name="T8" fmla="*/ 1505 w 2062"/>
                  <a:gd name="T9" fmla="*/ 68 h 1876"/>
                  <a:gd name="T10" fmla="*/ 1704 w 2062"/>
                  <a:gd name="T11" fmla="*/ 237 h 1876"/>
                  <a:gd name="T12" fmla="*/ 1993 w 2062"/>
                  <a:gd name="T13" fmla="*/ 1876 h 1876"/>
                  <a:gd name="T14" fmla="*/ 2062 w 2062"/>
                  <a:gd name="T15" fmla="*/ 1876 h 1876"/>
                  <a:gd name="T16" fmla="*/ 1770 w 2062"/>
                  <a:gd name="T17" fmla="*/ 225 h 1876"/>
                  <a:gd name="T18" fmla="*/ 1677 w 2062"/>
                  <a:gd name="T19" fmla="*/ 66 h 1876"/>
                  <a:gd name="T20" fmla="*/ 1505 w 2062"/>
                  <a:gd name="T21" fmla="*/ 0 h 1876"/>
                  <a:gd name="T22" fmla="*/ 207 w 2062"/>
                  <a:gd name="T23" fmla="*/ 0 h 1876"/>
                  <a:gd name="T24" fmla="*/ 53 w 2062"/>
                  <a:gd name="T25" fmla="*/ 69 h 1876"/>
                  <a:gd name="T26" fmla="*/ 11 w 2062"/>
                  <a:gd name="T27" fmla="*/ 237 h 1876"/>
                  <a:gd name="T28" fmla="*/ 300 w 2062"/>
                  <a:gd name="T29" fmla="*/ 1876 h 1876"/>
                  <a:gd name="T30" fmla="*/ 369 w 2062"/>
                  <a:gd name="T31" fmla="*/ 1876 h 1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62" h="1876">
                    <a:moveTo>
                      <a:pt x="369" y="1876"/>
                    </a:moveTo>
                    <a:cubicBezTo>
                      <a:pt x="78" y="225"/>
                      <a:pt x="78" y="225"/>
                      <a:pt x="78" y="225"/>
                    </a:cubicBezTo>
                    <a:cubicBezTo>
                      <a:pt x="71" y="182"/>
                      <a:pt x="80" y="142"/>
                      <a:pt x="105" y="112"/>
                    </a:cubicBezTo>
                    <a:cubicBezTo>
                      <a:pt x="129" y="84"/>
                      <a:pt x="165" y="68"/>
                      <a:pt x="207" y="68"/>
                    </a:cubicBezTo>
                    <a:cubicBezTo>
                      <a:pt x="1505" y="68"/>
                      <a:pt x="1505" y="68"/>
                      <a:pt x="1505" y="68"/>
                    </a:cubicBezTo>
                    <a:cubicBezTo>
                      <a:pt x="1598" y="68"/>
                      <a:pt x="1687" y="144"/>
                      <a:pt x="1704" y="237"/>
                    </a:cubicBezTo>
                    <a:cubicBezTo>
                      <a:pt x="1993" y="1876"/>
                      <a:pt x="1993" y="1876"/>
                      <a:pt x="1993" y="1876"/>
                    </a:cubicBezTo>
                    <a:cubicBezTo>
                      <a:pt x="2062" y="1876"/>
                      <a:pt x="2062" y="1876"/>
                      <a:pt x="2062" y="1876"/>
                    </a:cubicBezTo>
                    <a:cubicBezTo>
                      <a:pt x="1770" y="225"/>
                      <a:pt x="1770" y="225"/>
                      <a:pt x="1770" y="225"/>
                    </a:cubicBezTo>
                    <a:cubicBezTo>
                      <a:pt x="1760" y="165"/>
                      <a:pt x="1726" y="108"/>
                      <a:pt x="1677" y="66"/>
                    </a:cubicBezTo>
                    <a:cubicBezTo>
                      <a:pt x="1627" y="23"/>
                      <a:pt x="1566" y="0"/>
                      <a:pt x="1505" y="0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145" y="0"/>
                      <a:pt x="90" y="24"/>
                      <a:pt x="53" y="69"/>
                    </a:cubicBezTo>
                    <a:cubicBezTo>
                      <a:pt x="15" y="114"/>
                      <a:pt x="0" y="174"/>
                      <a:pt x="11" y="237"/>
                    </a:cubicBezTo>
                    <a:cubicBezTo>
                      <a:pt x="300" y="1876"/>
                      <a:pt x="300" y="1876"/>
                      <a:pt x="300" y="1876"/>
                    </a:cubicBezTo>
                    <a:lnTo>
                      <a:pt x="369" y="187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Freeform 261">
                <a:extLst>
                  <a:ext uri="{FF2B5EF4-FFF2-40B4-BE49-F238E27FC236}">
                    <a16:creationId xmlns:a16="http://schemas.microsoft.com/office/drawing/2014/main" id="{60CAAFFF-916F-461B-8C47-A93EE1D12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" y="1314"/>
                <a:ext cx="1508" cy="1663"/>
              </a:xfrm>
              <a:custGeom>
                <a:avLst/>
                <a:gdLst>
                  <a:gd name="T0" fmla="*/ 788 w 1849"/>
                  <a:gd name="T1" fmla="*/ 272 h 2038"/>
                  <a:gd name="T2" fmla="*/ 260 w 1849"/>
                  <a:gd name="T3" fmla="*/ 0 h 2038"/>
                  <a:gd name="T4" fmla="*/ 0 w 1849"/>
                  <a:gd name="T5" fmla="*/ 0 h 2038"/>
                  <a:gd name="T6" fmla="*/ 1456 w 1849"/>
                  <a:gd name="T7" fmla="*/ 2038 h 2038"/>
                  <a:gd name="T8" fmla="*/ 1456 w 1849"/>
                  <a:gd name="T9" fmla="*/ 2038 h 2038"/>
                  <a:gd name="T10" fmla="*/ 1704 w 1849"/>
                  <a:gd name="T11" fmla="*/ 1555 h 2038"/>
                  <a:gd name="T12" fmla="*/ 788 w 1849"/>
                  <a:gd name="T13" fmla="*/ 272 h 2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9" h="2038">
                    <a:moveTo>
                      <a:pt x="788" y="272"/>
                    </a:moveTo>
                    <a:cubicBezTo>
                      <a:pt x="666" y="101"/>
                      <a:pt x="469" y="0"/>
                      <a:pt x="2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56" y="2038"/>
                      <a:pt x="1456" y="2038"/>
                      <a:pt x="1456" y="2038"/>
                    </a:cubicBezTo>
                    <a:cubicBezTo>
                      <a:pt x="1456" y="2038"/>
                      <a:pt x="1456" y="2038"/>
                      <a:pt x="1456" y="2038"/>
                    </a:cubicBezTo>
                    <a:cubicBezTo>
                      <a:pt x="1704" y="2038"/>
                      <a:pt x="1849" y="1757"/>
                      <a:pt x="1704" y="1555"/>
                    </a:cubicBezTo>
                    <a:lnTo>
                      <a:pt x="788" y="27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Freeform 262">
                <a:extLst>
                  <a:ext uri="{FF2B5EF4-FFF2-40B4-BE49-F238E27FC236}">
                    <a16:creationId xmlns:a16="http://schemas.microsoft.com/office/drawing/2014/main" id="{EA73D523-4119-4315-896E-A84C236864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7" y="1286"/>
                <a:ext cx="1511" cy="1718"/>
              </a:xfrm>
              <a:custGeom>
                <a:avLst/>
                <a:gdLst>
                  <a:gd name="T0" fmla="*/ 851 w 1852"/>
                  <a:gd name="T1" fmla="*/ 286 h 2106"/>
                  <a:gd name="T2" fmla="*/ 296 w 1852"/>
                  <a:gd name="T3" fmla="*/ 0 h 2106"/>
                  <a:gd name="T4" fmla="*/ 36 w 1852"/>
                  <a:gd name="T5" fmla="*/ 0 h 2106"/>
                  <a:gd name="T6" fmla="*/ 6 w 1852"/>
                  <a:gd name="T7" fmla="*/ 19 h 2106"/>
                  <a:gd name="T8" fmla="*/ 8 w 1852"/>
                  <a:gd name="T9" fmla="*/ 54 h 2106"/>
                  <a:gd name="T10" fmla="*/ 1464 w 1852"/>
                  <a:gd name="T11" fmla="*/ 2092 h 2106"/>
                  <a:gd name="T12" fmla="*/ 1492 w 1852"/>
                  <a:gd name="T13" fmla="*/ 2106 h 2106"/>
                  <a:gd name="T14" fmla="*/ 1794 w 1852"/>
                  <a:gd name="T15" fmla="*/ 1922 h 2106"/>
                  <a:gd name="T16" fmla="*/ 1768 w 1852"/>
                  <a:gd name="T17" fmla="*/ 1569 h 2106"/>
                  <a:gd name="T18" fmla="*/ 851 w 1852"/>
                  <a:gd name="T19" fmla="*/ 286 h 2106"/>
                  <a:gd name="T20" fmla="*/ 1733 w 1852"/>
                  <a:gd name="T21" fmla="*/ 1891 h 2106"/>
                  <a:gd name="T22" fmla="*/ 1509 w 1852"/>
                  <a:gd name="T23" fmla="*/ 2038 h 2106"/>
                  <a:gd name="T24" fmla="*/ 102 w 1852"/>
                  <a:gd name="T25" fmla="*/ 68 h 2106"/>
                  <a:gd name="T26" fmla="*/ 296 w 1852"/>
                  <a:gd name="T27" fmla="*/ 68 h 2106"/>
                  <a:gd name="T28" fmla="*/ 796 w 1852"/>
                  <a:gd name="T29" fmla="*/ 326 h 2106"/>
                  <a:gd name="T30" fmla="*/ 1713 w 1852"/>
                  <a:gd name="T31" fmla="*/ 1609 h 2106"/>
                  <a:gd name="T32" fmla="*/ 1733 w 1852"/>
                  <a:gd name="T33" fmla="*/ 1891 h 2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52" h="2106">
                    <a:moveTo>
                      <a:pt x="851" y="286"/>
                    </a:moveTo>
                    <a:cubicBezTo>
                      <a:pt x="724" y="107"/>
                      <a:pt x="516" y="0"/>
                      <a:pt x="29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3" y="0"/>
                      <a:pt x="12" y="7"/>
                      <a:pt x="6" y="19"/>
                    </a:cubicBezTo>
                    <a:cubicBezTo>
                      <a:pt x="0" y="30"/>
                      <a:pt x="1" y="44"/>
                      <a:pt x="8" y="54"/>
                    </a:cubicBezTo>
                    <a:cubicBezTo>
                      <a:pt x="1464" y="2092"/>
                      <a:pt x="1464" y="2092"/>
                      <a:pt x="1464" y="2092"/>
                    </a:cubicBezTo>
                    <a:cubicBezTo>
                      <a:pt x="1470" y="2101"/>
                      <a:pt x="1481" y="2106"/>
                      <a:pt x="1492" y="2106"/>
                    </a:cubicBezTo>
                    <a:cubicBezTo>
                      <a:pt x="1620" y="2106"/>
                      <a:pt x="1735" y="2036"/>
                      <a:pt x="1794" y="1922"/>
                    </a:cubicBezTo>
                    <a:cubicBezTo>
                      <a:pt x="1852" y="1809"/>
                      <a:pt x="1842" y="1673"/>
                      <a:pt x="1768" y="1569"/>
                    </a:cubicBezTo>
                    <a:lnTo>
                      <a:pt x="851" y="286"/>
                    </a:lnTo>
                    <a:close/>
                    <a:moveTo>
                      <a:pt x="1733" y="1891"/>
                    </a:moveTo>
                    <a:cubicBezTo>
                      <a:pt x="1688" y="1978"/>
                      <a:pt x="1605" y="2032"/>
                      <a:pt x="1509" y="2038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296" y="68"/>
                      <a:pt x="296" y="68"/>
                      <a:pt x="296" y="68"/>
                    </a:cubicBezTo>
                    <a:cubicBezTo>
                      <a:pt x="494" y="68"/>
                      <a:pt x="681" y="164"/>
                      <a:pt x="796" y="326"/>
                    </a:cubicBezTo>
                    <a:cubicBezTo>
                      <a:pt x="1713" y="1609"/>
                      <a:pt x="1713" y="1609"/>
                      <a:pt x="1713" y="1609"/>
                    </a:cubicBezTo>
                    <a:cubicBezTo>
                      <a:pt x="1773" y="1693"/>
                      <a:pt x="1781" y="1799"/>
                      <a:pt x="1733" y="189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Freeform 263">
                <a:extLst>
                  <a:ext uri="{FF2B5EF4-FFF2-40B4-BE49-F238E27FC236}">
                    <a16:creationId xmlns:a16="http://schemas.microsoft.com/office/drawing/2014/main" id="{A9835DBF-E344-495C-B60E-485E07E49E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7" y="1307"/>
                <a:ext cx="1306" cy="1652"/>
              </a:xfrm>
              <a:custGeom>
                <a:avLst/>
                <a:gdLst>
                  <a:gd name="T0" fmla="*/ 339 w 1601"/>
                  <a:gd name="T1" fmla="*/ 0 h 2026"/>
                  <a:gd name="T2" fmla="*/ 0 w 1601"/>
                  <a:gd name="T3" fmla="*/ 250 h 2026"/>
                  <a:gd name="T4" fmla="*/ 0 w 1601"/>
                  <a:gd name="T5" fmla="*/ 2026 h 2026"/>
                  <a:gd name="T6" fmla="*/ 1601 w 1601"/>
                  <a:gd name="T7" fmla="*/ 2026 h 2026"/>
                  <a:gd name="T8" fmla="*/ 1601 w 1601"/>
                  <a:gd name="T9" fmla="*/ 250 h 2026"/>
                  <a:gd name="T10" fmla="*/ 1263 w 1601"/>
                  <a:gd name="T11" fmla="*/ 0 h 2026"/>
                  <a:gd name="T12" fmla="*/ 339 w 1601"/>
                  <a:gd name="T13" fmla="*/ 0 h 2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1" h="2026">
                    <a:moveTo>
                      <a:pt x="339" y="0"/>
                    </a:moveTo>
                    <a:cubicBezTo>
                      <a:pt x="152" y="0"/>
                      <a:pt x="0" y="112"/>
                      <a:pt x="0" y="250"/>
                    </a:cubicBezTo>
                    <a:cubicBezTo>
                      <a:pt x="0" y="2026"/>
                      <a:pt x="0" y="2026"/>
                      <a:pt x="0" y="2026"/>
                    </a:cubicBezTo>
                    <a:cubicBezTo>
                      <a:pt x="1601" y="2026"/>
                      <a:pt x="1601" y="2026"/>
                      <a:pt x="1601" y="2026"/>
                    </a:cubicBezTo>
                    <a:cubicBezTo>
                      <a:pt x="1601" y="250"/>
                      <a:pt x="1601" y="250"/>
                      <a:pt x="1601" y="250"/>
                    </a:cubicBezTo>
                    <a:cubicBezTo>
                      <a:pt x="1263" y="0"/>
                      <a:pt x="1263" y="0"/>
                      <a:pt x="1263" y="0"/>
                    </a:cubicBez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Freeform 264">
                <a:extLst>
                  <a:ext uri="{FF2B5EF4-FFF2-40B4-BE49-F238E27FC236}">
                    <a16:creationId xmlns:a16="http://schemas.microsoft.com/office/drawing/2014/main" id="{AD49D6D0-C3C2-4136-B63A-1255EBC01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0" y="1286"/>
                <a:ext cx="1361" cy="1694"/>
              </a:xfrm>
              <a:custGeom>
                <a:avLst/>
                <a:gdLst>
                  <a:gd name="T0" fmla="*/ 1635 w 1669"/>
                  <a:gd name="T1" fmla="*/ 249 h 2076"/>
                  <a:gd name="T2" fmla="*/ 1601 w 1669"/>
                  <a:gd name="T3" fmla="*/ 275 h 2076"/>
                  <a:gd name="T4" fmla="*/ 1601 w 1669"/>
                  <a:gd name="T5" fmla="*/ 2026 h 2076"/>
                  <a:gd name="T6" fmla="*/ 68 w 1669"/>
                  <a:gd name="T7" fmla="*/ 2026 h 2076"/>
                  <a:gd name="T8" fmla="*/ 68 w 1669"/>
                  <a:gd name="T9" fmla="*/ 275 h 2076"/>
                  <a:gd name="T10" fmla="*/ 373 w 1669"/>
                  <a:gd name="T11" fmla="*/ 50 h 2076"/>
                  <a:gd name="T12" fmla="*/ 1297 w 1669"/>
                  <a:gd name="T13" fmla="*/ 50 h 2076"/>
                  <a:gd name="T14" fmla="*/ 1331 w 1669"/>
                  <a:gd name="T15" fmla="*/ 25 h 2076"/>
                  <a:gd name="T16" fmla="*/ 1297 w 1669"/>
                  <a:gd name="T17" fmla="*/ 0 h 2076"/>
                  <a:gd name="T18" fmla="*/ 373 w 1669"/>
                  <a:gd name="T19" fmla="*/ 0 h 2076"/>
                  <a:gd name="T20" fmla="*/ 0 w 1669"/>
                  <a:gd name="T21" fmla="*/ 275 h 2076"/>
                  <a:gd name="T22" fmla="*/ 0 w 1669"/>
                  <a:gd name="T23" fmla="*/ 2051 h 2076"/>
                  <a:gd name="T24" fmla="*/ 34 w 1669"/>
                  <a:gd name="T25" fmla="*/ 2076 h 2076"/>
                  <a:gd name="T26" fmla="*/ 1635 w 1669"/>
                  <a:gd name="T27" fmla="*/ 2076 h 2076"/>
                  <a:gd name="T28" fmla="*/ 1669 w 1669"/>
                  <a:gd name="T29" fmla="*/ 2051 h 2076"/>
                  <a:gd name="T30" fmla="*/ 1669 w 1669"/>
                  <a:gd name="T31" fmla="*/ 275 h 2076"/>
                  <a:gd name="T32" fmla="*/ 1635 w 1669"/>
                  <a:gd name="T33" fmla="*/ 249 h 2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69" h="2076">
                    <a:moveTo>
                      <a:pt x="1635" y="249"/>
                    </a:moveTo>
                    <a:cubicBezTo>
                      <a:pt x="1617" y="249"/>
                      <a:pt x="1601" y="261"/>
                      <a:pt x="1601" y="275"/>
                    </a:cubicBezTo>
                    <a:cubicBezTo>
                      <a:pt x="1601" y="2026"/>
                      <a:pt x="1601" y="2026"/>
                      <a:pt x="1601" y="2026"/>
                    </a:cubicBezTo>
                    <a:cubicBezTo>
                      <a:pt x="68" y="2026"/>
                      <a:pt x="68" y="2026"/>
                      <a:pt x="68" y="2026"/>
                    </a:cubicBezTo>
                    <a:cubicBezTo>
                      <a:pt x="68" y="275"/>
                      <a:pt x="68" y="275"/>
                      <a:pt x="68" y="275"/>
                    </a:cubicBezTo>
                    <a:cubicBezTo>
                      <a:pt x="68" y="151"/>
                      <a:pt x="205" y="50"/>
                      <a:pt x="373" y="50"/>
                    </a:cubicBezTo>
                    <a:cubicBezTo>
                      <a:pt x="1297" y="50"/>
                      <a:pt x="1297" y="50"/>
                      <a:pt x="1297" y="50"/>
                    </a:cubicBezTo>
                    <a:cubicBezTo>
                      <a:pt x="1315" y="50"/>
                      <a:pt x="1331" y="39"/>
                      <a:pt x="1331" y="25"/>
                    </a:cubicBezTo>
                    <a:cubicBezTo>
                      <a:pt x="1331" y="11"/>
                      <a:pt x="1315" y="0"/>
                      <a:pt x="1297" y="0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167" y="0"/>
                      <a:pt x="0" y="123"/>
                      <a:pt x="0" y="275"/>
                    </a:cubicBezTo>
                    <a:cubicBezTo>
                      <a:pt x="0" y="2051"/>
                      <a:pt x="0" y="2051"/>
                      <a:pt x="0" y="2051"/>
                    </a:cubicBezTo>
                    <a:cubicBezTo>
                      <a:pt x="0" y="2065"/>
                      <a:pt x="15" y="2076"/>
                      <a:pt x="34" y="2076"/>
                    </a:cubicBezTo>
                    <a:cubicBezTo>
                      <a:pt x="1635" y="2076"/>
                      <a:pt x="1635" y="2076"/>
                      <a:pt x="1635" y="2076"/>
                    </a:cubicBezTo>
                    <a:cubicBezTo>
                      <a:pt x="1654" y="2076"/>
                      <a:pt x="1669" y="2065"/>
                      <a:pt x="1669" y="2051"/>
                    </a:cubicBezTo>
                    <a:cubicBezTo>
                      <a:pt x="1669" y="275"/>
                      <a:pt x="1669" y="275"/>
                      <a:pt x="1669" y="275"/>
                    </a:cubicBezTo>
                    <a:cubicBezTo>
                      <a:pt x="1669" y="261"/>
                      <a:pt x="1654" y="249"/>
                      <a:pt x="1635" y="24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Rectangle 265">
                <a:extLst>
                  <a:ext uri="{FF2B5EF4-FFF2-40B4-BE49-F238E27FC236}">
                    <a16:creationId xmlns:a16="http://schemas.microsoft.com/office/drawing/2014/main" id="{D581C5E5-6A37-4A43-AB48-F9D96BB3E9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2977"/>
                <a:ext cx="4397" cy="668"/>
              </a:xfrm>
              <a:prstGeom prst="rect">
                <a:avLst/>
              </a:prstGeom>
              <a:solidFill>
                <a:srgbClr val="504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" name="Freeform 266">
                <a:extLst>
                  <a:ext uri="{FF2B5EF4-FFF2-40B4-BE49-F238E27FC236}">
                    <a16:creationId xmlns:a16="http://schemas.microsoft.com/office/drawing/2014/main" id="{8C8BDE5A-9FCD-4246-B3A4-62E1ADBEA64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673" y="2949"/>
                <a:ext cx="4413" cy="55"/>
              </a:xfrm>
              <a:custGeom>
                <a:avLst/>
                <a:gdLst>
                  <a:gd name="T0" fmla="*/ 5400 w 5410"/>
                  <a:gd name="T1" fmla="*/ 0 h 102"/>
                  <a:gd name="T2" fmla="*/ 10 w 5410"/>
                  <a:gd name="T3" fmla="*/ 0 h 102"/>
                  <a:gd name="T4" fmla="*/ 0 w 5410"/>
                  <a:gd name="T5" fmla="*/ 9 h 102"/>
                  <a:gd name="T6" fmla="*/ 0 w 5410"/>
                  <a:gd name="T7" fmla="*/ 93 h 102"/>
                  <a:gd name="T8" fmla="*/ 10 w 5410"/>
                  <a:gd name="T9" fmla="*/ 102 h 102"/>
                  <a:gd name="T10" fmla="*/ 5400 w 5410"/>
                  <a:gd name="T11" fmla="*/ 102 h 102"/>
                  <a:gd name="T12" fmla="*/ 5410 w 5410"/>
                  <a:gd name="T13" fmla="*/ 93 h 102"/>
                  <a:gd name="T14" fmla="*/ 5410 w 5410"/>
                  <a:gd name="T15" fmla="*/ 9 h 102"/>
                  <a:gd name="T16" fmla="*/ 5400 w 5410"/>
                  <a:gd name="T1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10" h="102">
                    <a:moveTo>
                      <a:pt x="540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8"/>
                      <a:pt x="5" y="102"/>
                      <a:pt x="10" y="102"/>
                    </a:cubicBezTo>
                    <a:cubicBezTo>
                      <a:pt x="5400" y="102"/>
                      <a:pt x="5400" y="102"/>
                      <a:pt x="5400" y="102"/>
                    </a:cubicBezTo>
                    <a:cubicBezTo>
                      <a:pt x="5405" y="102"/>
                      <a:pt x="5410" y="98"/>
                      <a:pt x="5410" y="93"/>
                    </a:cubicBezTo>
                    <a:cubicBezTo>
                      <a:pt x="5410" y="9"/>
                      <a:pt x="5410" y="9"/>
                      <a:pt x="5410" y="9"/>
                    </a:cubicBezTo>
                    <a:cubicBezTo>
                      <a:pt x="5410" y="4"/>
                      <a:pt x="5405" y="0"/>
                      <a:pt x="54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Freeform 267">
                <a:extLst>
                  <a:ext uri="{FF2B5EF4-FFF2-40B4-BE49-F238E27FC236}">
                    <a16:creationId xmlns:a16="http://schemas.microsoft.com/office/drawing/2014/main" id="{1CCA39AB-4C73-4F53-A378-259C9DDEA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0" y="1314"/>
                <a:ext cx="702" cy="1663"/>
              </a:xfrm>
              <a:custGeom>
                <a:avLst/>
                <a:gdLst>
                  <a:gd name="T0" fmla="*/ 587 w 860"/>
                  <a:gd name="T1" fmla="*/ 0 h 2038"/>
                  <a:gd name="T2" fmla="*/ 53 w 860"/>
                  <a:gd name="T3" fmla="*/ 508 h 2038"/>
                  <a:gd name="T4" fmla="*/ 5 w 860"/>
                  <a:gd name="T5" fmla="*/ 1790 h 2038"/>
                  <a:gd name="T6" fmla="*/ 245 w 860"/>
                  <a:gd name="T7" fmla="*/ 2038 h 2038"/>
                  <a:gd name="T8" fmla="*/ 429 w 860"/>
                  <a:gd name="T9" fmla="*/ 2038 h 2038"/>
                  <a:gd name="T10" fmla="*/ 465 w 860"/>
                  <a:gd name="T11" fmla="*/ 2038 h 2038"/>
                  <a:gd name="T12" fmla="*/ 517 w 860"/>
                  <a:gd name="T13" fmla="*/ 555 h 2038"/>
                  <a:gd name="T14" fmla="*/ 860 w 860"/>
                  <a:gd name="T15" fmla="*/ 0 h 2038"/>
                  <a:gd name="T16" fmla="*/ 600 w 860"/>
                  <a:gd name="T17" fmla="*/ 0 h 2038"/>
                  <a:gd name="T18" fmla="*/ 587 w 860"/>
                  <a:gd name="T19" fmla="*/ 0 h 2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0" h="2038">
                    <a:moveTo>
                      <a:pt x="587" y="0"/>
                    </a:moveTo>
                    <a:cubicBezTo>
                      <a:pt x="305" y="6"/>
                      <a:pt x="75" y="228"/>
                      <a:pt x="53" y="508"/>
                    </a:cubicBezTo>
                    <a:cubicBezTo>
                      <a:pt x="5" y="1790"/>
                      <a:pt x="5" y="1790"/>
                      <a:pt x="5" y="1790"/>
                    </a:cubicBezTo>
                    <a:cubicBezTo>
                      <a:pt x="0" y="1925"/>
                      <a:pt x="109" y="2038"/>
                      <a:pt x="245" y="2038"/>
                    </a:cubicBezTo>
                    <a:cubicBezTo>
                      <a:pt x="429" y="2038"/>
                      <a:pt x="429" y="2038"/>
                      <a:pt x="429" y="2038"/>
                    </a:cubicBezTo>
                    <a:cubicBezTo>
                      <a:pt x="465" y="2038"/>
                      <a:pt x="465" y="2038"/>
                      <a:pt x="465" y="2038"/>
                    </a:cubicBezTo>
                    <a:cubicBezTo>
                      <a:pt x="517" y="555"/>
                      <a:pt x="517" y="555"/>
                      <a:pt x="517" y="555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600" y="0"/>
                      <a:pt x="600" y="0"/>
                      <a:pt x="600" y="0"/>
                    </a:cubicBezTo>
                    <a:cubicBezTo>
                      <a:pt x="595" y="0"/>
                      <a:pt x="591" y="0"/>
                      <a:pt x="58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Freeform 268">
                <a:extLst>
                  <a:ext uri="{FF2B5EF4-FFF2-40B4-BE49-F238E27FC236}">
                    <a16:creationId xmlns:a16="http://schemas.microsoft.com/office/drawing/2014/main" id="{638A7B51-ACE4-4207-A9CC-67CE33C9A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4" y="1286"/>
                <a:ext cx="756" cy="1718"/>
              </a:xfrm>
              <a:custGeom>
                <a:avLst/>
                <a:gdLst>
                  <a:gd name="T0" fmla="*/ 892 w 926"/>
                  <a:gd name="T1" fmla="*/ 0 h 2106"/>
                  <a:gd name="T2" fmla="*/ 632 w 926"/>
                  <a:gd name="T3" fmla="*/ 0 h 2106"/>
                  <a:gd name="T4" fmla="*/ 618 w 926"/>
                  <a:gd name="T5" fmla="*/ 0 h 2106"/>
                  <a:gd name="T6" fmla="*/ 231 w 926"/>
                  <a:gd name="T7" fmla="*/ 161 h 2106"/>
                  <a:gd name="T8" fmla="*/ 51 w 926"/>
                  <a:gd name="T9" fmla="*/ 540 h 2106"/>
                  <a:gd name="T10" fmla="*/ 51 w 926"/>
                  <a:gd name="T11" fmla="*/ 541 h 2106"/>
                  <a:gd name="T12" fmla="*/ 3 w 926"/>
                  <a:gd name="T13" fmla="*/ 1822 h 2106"/>
                  <a:gd name="T14" fmla="*/ 80 w 926"/>
                  <a:gd name="T15" fmla="*/ 2023 h 2106"/>
                  <a:gd name="T16" fmla="*/ 277 w 926"/>
                  <a:gd name="T17" fmla="*/ 2106 h 2106"/>
                  <a:gd name="T18" fmla="*/ 497 w 926"/>
                  <a:gd name="T19" fmla="*/ 2106 h 2106"/>
                  <a:gd name="T20" fmla="*/ 531 w 926"/>
                  <a:gd name="T21" fmla="*/ 2074 h 2106"/>
                  <a:gd name="T22" fmla="*/ 582 w 926"/>
                  <a:gd name="T23" fmla="*/ 590 h 2106"/>
                  <a:gd name="T24" fmla="*/ 550 w 926"/>
                  <a:gd name="T25" fmla="*/ 555 h 2106"/>
                  <a:gd name="T26" fmla="*/ 515 w 926"/>
                  <a:gd name="T27" fmla="*/ 588 h 2106"/>
                  <a:gd name="T28" fmla="*/ 464 w 926"/>
                  <a:gd name="T29" fmla="*/ 2038 h 2106"/>
                  <a:gd name="T30" fmla="*/ 277 w 926"/>
                  <a:gd name="T31" fmla="*/ 2038 h 2106"/>
                  <a:gd name="T32" fmla="*/ 129 w 926"/>
                  <a:gd name="T33" fmla="*/ 1975 h 2106"/>
                  <a:gd name="T34" fmla="*/ 71 w 926"/>
                  <a:gd name="T35" fmla="*/ 1825 h 2106"/>
                  <a:gd name="T36" fmla="*/ 119 w 926"/>
                  <a:gd name="T37" fmla="*/ 544 h 2106"/>
                  <a:gd name="T38" fmla="*/ 278 w 926"/>
                  <a:gd name="T39" fmla="*/ 210 h 2106"/>
                  <a:gd name="T40" fmla="*/ 619 w 926"/>
                  <a:gd name="T41" fmla="*/ 68 h 2106"/>
                  <a:gd name="T42" fmla="*/ 632 w 926"/>
                  <a:gd name="T43" fmla="*/ 68 h 2106"/>
                  <a:gd name="T44" fmla="*/ 892 w 926"/>
                  <a:gd name="T45" fmla="*/ 68 h 2106"/>
                  <a:gd name="T46" fmla="*/ 926 w 926"/>
                  <a:gd name="T47" fmla="*/ 34 h 2106"/>
                  <a:gd name="T48" fmla="*/ 892 w 926"/>
                  <a:gd name="T49" fmla="*/ 0 h 2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26" h="2106">
                    <a:moveTo>
                      <a:pt x="892" y="0"/>
                    </a:moveTo>
                    <a:cubicBezTo>
                      <a:pt x="632" y="0"/>
                      <a:pt x="632" y="0"/>
                      <a:pt x="632" y="0"/>
                    </a:cubicBezTo>
                    <a:cubicBezTo>
                      <a:pt x="627" y="0"/>
                      <a:pt x="623" y="0"/>
                      <a:pt x="618" y="0"/>
                    </a:cubicBezTo>
                    <a:cubicBezTo>
                      <a:pt x="474" y="3"/>
                      <a:pt x="336" y="60"/>
                      <a:pt x="231" y="161"/>
                    </a:cubicBezTo>
                    <a:cubicBezTo>
                      <a:pt x="127" y="261"/>
                      <a:pt x="63" y="395"/>
                      <a:pt x="51" y="540"/>
                    </a:cubicBezTo>
                    <a:cubicBezTo>
                      <a:pt x="51" y="540"/>
                      <a:pt x="51" y="541"/>
                      <a:pt x="51" y="541"/>
                    </a:cubicBezTo>
                    <a:cubicBezTo>
                      <a:pt x="3" y="1822"/>
                      <a:pt x="3" y="1822"/>
                      <a:pt x="3" y="1822"/>
                    </a:cubicBezTo>
                    <a:cubicBezTo>
                      <a:pt x="0" y="1897"/>
                      <a:pt x="28" y="1968"/>
                      <a:pt x="80" y="2023"/>
                    </a:cubicBezTo>
                    <a:cubicBezTo>
                      <a:pt x="132" y="2077"/>
                      <a:pt x="202" y="2106"/>
                      <a:pt x="277" y="2106"/>
                    </a:cubicBezTo>
                    <a:cubicBezTo>
                      <a:pt x="497" y="2106"/>
                      <a:pt x="497" y="2106"/>
                      <a:pt x="497" y="2106"/>
                    </a:cubicBezTo>
                    <a:cubicBezTo>
                      <a:pt x="515" y="2106"/>
                      <a:pt x="530" y="2092"/>
                      <a:pt x="531" y="2074"/>
                    </a:cubicBezTo>
                    <a:cubicBezTo>
                      <a:pt x="582" y="590"/>
                      <a:pt x="582" y="590"/>
                      <a:pt x="582" y="590"/>
                    </a:cubicBezTo>
                    <a:cubicBezTo>
                      <a:pt x="583" y="571"/>
                      <a:pt x="568" y="556"/>
                      <a:pt x="550" y="555"/>
                    </a:cubicBezTo>
                    <a:cubicBezTo>
                      <a:pt x="531" y="554"/>
                      <a:pt x="515" y="569"/>
                      <a:pt x="515" y="588"/>
                    </a:cubicBezTo>
                    <a:cubicBezTo>
                      <a:pt x="464" y="2038"/>
                      <a:pt x="464" y="2038"/>
                      <a:pt x="464" y="2038"/>
                    </a:cubicBezTo>
                    <a:cubicBezTo>
                      <a:pt x="277" y="2038"/>
                      <a:pt x="277" y="2038"/>
                      <a:pt x="277" y="2038"/>
                    </a:cubicBezTo>
                    <a:cubicBezTo>
                      <a:pt x="220" y="2038"/>
                      <a:pt x="168" y="2016"/>
                      <a:pt x="129" y="1975"/>
                    </a:cubicBezTo>
                    <a:cubicBezTo>
                      <a:pt x="89" y="1935"/>
                      <a:pt x="69" y="1881"/>
                      <a:pt x="71" y="1825"/>
                    </a:cubicBezTo>
                    <a:cubicBezTo>
                      <a:pt x="119" y="544"/>
                      <a:pt x="119" y="544"/>
                      <a:pt x="119" y="544"/>
                    </a:cubicBezTo>
                    <a:cubicBezTo>
                      <a:pt x="129" y="417"/>
                      <a:pt x="186" y="298"/>
                      <a:pt x="278" y="210"/>
                    </a:cubicBezTo>
                    <a:cubicBezTo>
                      <a:pt x="371" y="121"/>
                      <a:pt x="492" y="71"/>
                      <a:pt x="619" y="68"/>
                    </a:cubicBezTo>
                    <a:cubicBezTo>
                      <a:pt x="623" y="68"/>
                      <a:pt x="628" y="68"/>
                      <a:pt x="632" y="68"/>
                    </a:cubicBezTo>
                    <a:cubicBezTo>
                      <a:pt x="892" y="68"/>
                      <a:pt x="892" y="68"/>
                      <a:pt x="892" y="68"/>
                    </a:cubicBezTo>
                    <a:cubicBezTo>
                      <a:pt x="910" y="68"/>
                      <a:pt x="926" y="53"/>
                      <a:pt x="926" y="34"/>
                    </a:cubicBezTo>
                    <a:cubicBezTo>
                      <a:pt x="926" y="15"/>
                      <a:pt x="910" y="0"/>
                      <a:pt x="89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Freeform 269">
                <a:extLst>
                  <a:ext uri="{FF2B5EF4-FFF2-40B4-BE49-F238E27FC236}">
                    <a16:creationId xmlns:a16="http://schemas.microsoft.com/office/drawing/2014/main" id="{D2B318E0-6973-4F48-9EA0-813C41803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7" y="2676"/>
                <a:ext cx="411" cy="303"/>
              </a:xfrm>
              <a:custGeom>
                <a:avLst/>
                <a:gdLst>
                  <a:gd name="T0" fmla="*/ 0 w 504"/>
                  <a:gd name="T1" fmla="*/ 372 h 372"/>
                  <a:gd name="T2" fmla="*/ 0 w 504"/>
                  <a:gd name="T3" fmla="*/ 372 h 372"/>
                  <a:gd name="T4" fmla="*/ 504 w 504"/>
                  <a:gd name="T5" fmla="*/ 372 h 372"/>
                  <a:gd name="T6" fmla="*/ 504 w 504"/>
                  <a:gd name="T7" fmla="*/ 0 h 372"/>
                  <a:gd name="T8" fmla="*/ 372 w 504"/>
                  <a:gd name="T9" fmla="*/ 0 h 372"/>
                  <a:gd name="T10" fmla="*/ 0 w 504"/>
                  <a:gd name="T11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4" h="372">
                    <a:moveTo>
                      <a:pt x="0" y="372"/>
                    </a:moveTo>
                    <a:cubicBezTo>
                      <a:pt x="0" y="372"/>
                      <a:pt x="0" y="372"/>
                      <a:pt x="0" y="372"/>
                    </a:cubicBezTo>
                    <a:cubicBezTo>
                      <a:pt x="504" y="372"/>
                      <a:pt x="504" y="372"/>
                      <a:pt x="504" y="372"/>
                    </a:cubicBezTo>
                    <a:cubicBezTo>
                      <a:pt x="504" y="0"/>
                      <a:pt x="504" y="0"/>
                      <a:pt x="504" y="0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167" y="0"/>
                      <a:pt x="0" y="167"/>
                      <a:pt x="0" y="3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Freeform 270">
                <a:extLst>
                  <a:ext uri="{FF2B5EF4-FFF2-40B4-BE49-F238E27FC236}">
                    <a16:creationId xmlns:a16="http://schemas.microsoft.com/office/drawing/2014/main" id="{5C3A6241-00C4-4747-964D-586B4AA679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29" y="2648"/>
                <a:ext cx="467" cy="359"/>
              </a:xfrm>
              <a:custGeom>
                <a:avLst/>
                <a:gdLst>
                  <a:gd name="T0" fmla="*/ 538 w 572"/>
                  <a:gd name="T1" fmla="*/ 0 h 440"/>
                  <a:gd name="T2" fmla="*/ 407 w 572"/>
                  <a:gd name="T3" fmla="*/ 0 h 440"/>
                  <a:gd name="T4" fmla="*/ 0 w 572"/>
                  <a:gd name="T5" fmla="*/ 406 h 440"/>
                  <a:gd name="T6" fmla="*/ 34 w 572"/>
                  <a:gd name="T7" fmla="*/ 440 h 440"/>
                  <a:gd name="T8" fmla="*/ 538 w 572"/>
                  <a:gd name="T9" fmla="*/ 440 h 440"/>
                  <a:gd name="T10" fmla="*/ 572 w 572"/>
                  <a:gd name="T11" fmla="*/ 406 h 440"/>
                  <a:gd name="T12" fmla="*/ 572 w 572"/>
                  <a:gd name="T13" fmla="*/ 34 h 440"/>
                  <a:gd name="T14" fmla="*/ 538 w 572"/>
                  <a:gd name="T15" fmla="*/ 0 h 440"/>
                  <a:gd name="T16" fmla="*/ 504 w 572"/>
                  <a:gd name="T17" fmla="*/ 372 h 440"/>
                  <a:gd name="T18" fmla="*/ 70 w 572"/>
                  <a:gd name="T19" fmla="*/ 372 h 440"/>
                  <a:gd name="T20" fmla="*/ 407 w 572"/>
                  <a:gd name="T21" fmla="*/ 68 h 440"/>
                  <a:gd name="T22" fmla="*/ 504 w 572"/>
                  <a:gd name="T23" fmla="*/ 68 h 440"/>
                  <a:gd name="T24" fmla="*/ 504 w 572"/>
                  <a:gd name="T25" fmla="*/ 372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2" h="440">
                    <a:moveTo>
                      <a:pt x="538" y="0"/>
                    </a:moveTo>
                    <a:cubicBezTo>
                      <a:pt x="407" y="0"/>
                      <a:pt x="407" y="0"/>
                      <a:pt x="407" y="0"/>
                    </a:cubicBezTo>
                    <a:cubicBezTo>
                      <a:pt x="183" y="0"/>
                      <a:pt x="0" y="182"/>
                      <a:pt x="0" y="406"/>
                    </a:cubicBezTo>
                    <a:cubicBezTo>
                      <a:pt x="0" y="425"/>
                      <a:pt x="16" y="440"/>
                      <a:pt x="34" y="440"/>
                    </a:cubicBezTo>
                    <a:cubicBezTo>
                      <a:pt x="538" y="440"/>
                      <a:pt x="538" y="440"/>
                      <a:pt x="538" y="440"/>
                    </a:cubicBezTo>
                    <a:cubicBezTo>
                      <a:pt x="557" y="440"/>
                      <a:pt x="572" y="425"/>
                      <a:pt x="572" y="406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72" y="15"/>
                      <a:pt x="557" y="0"/>
                      <a:pt x="538" y="0"/>
                    </a:cubicBezTo>
                    <a:close/>
                    <a:moveTo>
                      <a:pt x="504" y="372"/>
                    </a:moveTo>
                    <a:cubicBezTo>
                      <a:pt x="70" y="372"/>
                      <a:pt x="70" y="372"/>
                      <a:pt x="70" y="372"/>
                    </a:cubicBezTo>
                    <a:cubicBezTo>
                      <a:pt x="87" y="202"/>
                      <a:pt x="232" y="68"/>
                      <a:pt x="407" y="68"/>
                    </a:cubicBezTo>
                    <a:cubicBezTo>
                      <a:pt x="504" y="68"/>
                      <a:pt x="504" y="68"/>
                      <a:pt x="504" y="68"/>
                    </a:cubicBezTo>
                    <a:lnTo>
                      <a:pt x="504" y="37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Freeform 271">
                <a:extLst>
                  <a:ext uri="{FF2B5EF4-FFF2-40B4-BE49-F238E27FC236}">
                    <a16:creationId xmlns:a16="http://schemas.microsoft.com/office/drawing/2014/main" id="{74DBCA1D-8BA9-4093-B95E-8319435D6E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8" y="2583"/>
                <a:ext cx="624" cy="394"/>
              </a:xfrm>
              <a:custGeom>
                <a:avLst/>
                <a:gdLst>
                  <a:gd name="T0" fmla="*/ 0 w 624"/>
                  <a:gd name="T1" fmla="*/ 0 h 394"/>
                  <a:gd name="T2" fmla="*/ 0 w 624"/>
                  <a:gd name="T3" fmla="*/ 394 h 394"/>
                  <a:gd name="T4" fmla="*/ 624 w 624"/>
                  <a:gd name="T5" fmla="*/ 394 h 394"/>
                  <a:gd name="T6" fmla="*/ 304 w 624"/>
                  <a:gd name="T7" fmla="*/ 2 h 394"/>
                  <a:gd name="T8" fmla="*/ 0 w 624"/>
                  <a:gd name="T9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94">
                    <a:moveTo>
                      <a:pt x="0" y="0"/>
                    </a:moveTo>
                    <a:lnTo>
                      <a:pt x="0" y="394"/>
                    </a:lnTo>
                    <a:lnTo>
                      <a:pt x="624" y="394"/>
                    </a:lnTo>
                    <a:lnTo>
                      <a:pt x="30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FDD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" name="Freeform 272">
                <a:extLst>
                  <a:ext uri="{FF2B5EF4-FFF2-40B4-BE49-F238E27FC236}">
                    <a16:creationId xmlns:a16="http://schemas.microsoft.com/office/drawing/2014/main" id="{56B9C1C8-10B4-45F2-9063-3D92EFD5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" y="2556"/>
                <a:ext cx="680" cy="448"/>
              </a:xfrm>
              <a:custGeom>
                <a:avLst/>
                <a:gdLst>
                  <a:gd name="T0" fmla="*/ 799 w 833"/>
                  <a:gd name="T1" fmla="*/ 482 h 550"/>
                  <a:gd name="T2" fmla="*/ 68 w 833"/>
                  <a:gd name="T3" fmla="*/ 482 h 550"/>
                  <a:gd name="T4" fmla="*/ 68 w 833"/>
                  <a:gd name="T5" fmla="*/ 68 h 550"/>
                  <a:gd name="T6" fmla="*/ 405 w 833"/>
                  <a:gd name="T7" fmla="*/ 70 h 550"/>
                  <a:gd name="T8" fmla="*/ 406 w 833"/>
                  <a:gd name="T9" fmla="*/ 70 h 550"/>
                  <a:gd name="T10" fmla="*/ 440 w 833"/>
                  <a:gd name="T11" fmla="*/ 36 h 550"/>
                  <a:gd name="T12" fmla="*/ 406 w 833"/>
                  <a:gd name="T13" fmla="*/ 2 h 550"/>
                  <a:gd name="T14" fmla="*/ 34 w 833"/>
                  <a:gd name="T15" fmla="*/ 0 h 550"/>
                  <a:gd name="T16" fmla="*/ 10 w 833"/>
                  <a:gd name="T17" fmla="*/ 9 h 550"/>
                  <a:gd name="T18" fmla="*/ 0 w 833"/>
                  <a:gd name="T19" fmla="*/ 34 h 550"/>
                  <a:gd name="T20" fmla="*/ 0 w 833"/>
                  <a:gd name="T21" fmla="*/ 516 h 550"/>
                  <a:gd name="T22" fmla="*/ 34 w 833"/>
                  <a:gd name="T23" fmla="*/ 550 h 550"/>
                  <a:gd name="T24" fmla="*/ 799 w 833"/>
                  <a:gd name="T25" fmla="*/ 550 h 550"/>
                  <a:gd name="T26" fmla="*/ 833 w 833"/>
                  <a:gd name="T27" fmla="*/ 516 h 550"/>
                  <a:gd name="T28" fmla="*/ 799 w 833"/>
                  <a:gd name="T29" fmla="*/ 482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33" h="550">
                    <a:moveTo>
                      <a:pt x="799" y="482"/>
                    </a:moveTo>
                    <a:cubicBezTo>
                      <a:pt x="68" y="482"/>
                      <a:pt x="68" y="482"/>
                      <a:pt x="68" y="482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405" y="70"/>
                      <a:pt x="405" y="70"/>
                      <a:pt x="405" y="70"/>
                    </a:cubicBezTo>
                    <a:cubicBezTo>
                      <a:pt x="406" y="70"/>
                      <a:pt x="406" y="70"/>
                      <a:pt x="406" y="70"/>
                    </a:cubicBezTo>
                    <a:cubicBezTo>
                      <a:pt x="424" y="70"/>
                      <a:pt x="440" y="55"/>
                      <a:pt x="440" y="36"/>
                    </a:cubicBezTo>
                    <a:cubicBezTo>
                      <a:pt x="440" y="17"/>
                      <a:pt x="425" y="2"/>
                      <a:pt x="406" y="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5" y="0"/>
                      <a:pt x="16" y="3"/>
                      <a:pt x="10" y="9"/>
                    </a:cubicBezTo>
                    <a:cubicBezTo>
                      <a:pt x="3" y="16"/>
                      <a:pt x="0" y="25"/>
                      <a:pt x="0" y="34"/>
                    </a:cubicBezTo>
                    <a:cubicBezTo>
                      <a:pt x="0" y="516"/>
                      <a:pt x="0" y="516"/>
                      <a:pt x="0" y="516"/>
                    </a:cubicBezTo>
                    <a:cubicBezTo>
                      <a:pt x="0" y="535"/>
                      <a:pt x="15" y="550"/>
                      <a:pt x="34" y="550"/>
                    </a:cubicBezTo>
                    <a:cubicBezTo>
                      <a:pt x="799" y="550"/>
                      <a:pt x="799" y="550"/>
                      <a:pt x="799" y="550"/>
                    </a:cubicBezTo>
                    <a:cubicBezTo>
                      <a:pt x="818" y="550"/>
                      <a:pt x="833" y="535"/>
                      <a:pt x="833" y="516"/>
                    </a:cubicBezTo>
                    <a:cubicBezTo>
                      <a:pt x="833" y="498"/>
                      <a:pt x="818" y="482"/>
                      <a:pt x="799" y="48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Freeform 273">
                <a:extLst>
                  <a:ext uri="{FF2B5EF4-FFF2-40B4-BE49-F238E27FC236}">
                    <a16:creationId xmlns:a16="http://schemas.microsoft.com/office/drawing/2014/main" id="{514A68F4-2FE9-48C6-82BE-701D4E58B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" y="2676"/>
                <a:ext cx="411" cy="303"/>
              </a:xfrm>
              <a:custGeom>
                <a:avLst/>
                <a:gdLst>
                  <a:gd name="T0" fmla="*/ 131 w 504"/>
                  <a:gd name="T1" fmla="*/ 0 h 372"/>
                  <a:gd name="T2" fmla="*/ 0 w 504"/>
                  <a:gd name="T3" fmla="*/ 0 h 372"/>
                  <a:gd name="T4" fmla="*/ 0 w 504"/>
                  <a:gd name="T5" fmla="*/ 372 h 372"/>
                  <a:gd name="T6" fmla="*/ 504 w 504"/>
                  <a:gd name="T7" fmla="*/ 372 h 372"/>
                  <a:gd name="T8" fmla="*/ 504 w 504"/>
                  <a:gd name="T9" fmla="*/ 372 h 372"/>
                  <a:gd name="T10" fmla="*/ 131 w 504"/>
                  <a:gd name="T11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4" h="372">
                    <a:moveTo>
                      <a:pt x="1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504" y="372"/>
                      <a:pt x="504" y="372"/>
                      <a:pt x="504" y="372"/>
                    </a:cubicBezTo>
                    <a:cubicBezTo>
                      <a:pt x="504" y="372"/>
                      <a:pt x="504" y="372"/>
                      <a:pt x="504" y="372"/>
                    </a:cubicBezTo>
                    <a:cubicBezTo>
                      <a:pt x="504" y="167"/>
                      <a:pt x="337" y="0"/>
                      <a:pt x="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Freeform 274">
                <a:extLst>
                  <a:ext uri="{FF2B5EF4-FFF2-40B4-BE49-F238E27FC236}">
                    <a16:creationId xmlns:a16="http://schemas.microsoft.com/office/drawing/2014/main" id="{0E09F7D3-2803-4F04-AFFC-3EB2B9F6A5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93" y="2648"/>
                <a:ext cx="466" cy="359"/>
              </a:xfrm>
              <a:custGeom>
                <a:avLst/>
                <a:gdLst>
                  <a:gd name="T0" fmla="*/ 165 w 572"/>
                  <a:gd name="T1" fmla="*/ 0 h 440"/>
                  <a:gd name="T2" fmla="*/ 34 w 572"/>
                  <a:gd name="T3" fmla="*/ 0 h 440"/>
                  <a:gd name="T4" fmla="*/ 0 w 572"/>
                  <a:gd name="T5" fmla="*/ 34 h 440"/>
                  <a:gd name="T6" fmla="*/ 0 w 572"/>
                  <a:gd name="T7" fmla="*/ 406 h 440"/>
                  <a:gd name="T8" fmla="*/ 34 w 572"/>
                  <a:gd name="T9" fmla="*/ 440 h 440"/>
                  <a:gd name="T10" fmla="*/ 538 w 572"/>
                  <a:gd name="T11" fmla="*/ 440 h 440"/>
                  <a:gd name="T12" fmla="*/ 572 w 572"/>
                  <a:gd name="T13" fmla="*/ 406 h 440"/>
                  <a:gd name="T14" fmla="*/ 165 w 572"/>
                  <a:gd name="T15" fmla="*/ 0 h 440"/>
                  <a:gd name="T16" fmla="*/ 68 w 572"/>
                  <a:gd name="T17" fmla="*/ 372 h 440"/>
                  <a:gd name="T18" fmla="*/ 68 w 572"/>
                  <a:gd name="T19" fmla="*/ 68 h 440"/>
                  <a:gd name="T20" fmla="*/ 165 w 572"/>
                  <a:gd name="T21" fmla="*/ 68 h 440"/>
                  <a:gd name="T22" fmla="*/ 502 w 572"/>
                  <a:gd name="T23" fmla="*/ 372 h 440"/>
                  <a:gd name="T24" fmla="*/ 68 w 572"/>
                  <a:gd name="T25" fmla="*/ 372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2" h="440">
                    <a:moveTo>
                      <a:pt x="165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425"/>
                      <a:pt x="15" y="440"/>
                      <a:pt x="34" y="440"/>
                    </a:cubicBezTo>
                    <a:cubicBezTo>
                      <a:pt x="538" y="440"/>
                      <a:pt x="538" y="440"/>
                      <a:pt x="538" y="440"/>
                    </a:cubicBezTo>
                    <a:cubicBezTo>
                      <a:pt x="556" y="440"/>
                      <a:pt x="572" y="425"/>
                      <a:pt x="572" y="406"/>
                    </a:cubicBezTo>
                    <a:cubicBezTo>
                      <a:pt x="572" y="182"/>
                      <a:pt x="389" y="0"/>
                      <a:pt x="165" y="0"/>
                    </a:cubicBezTo>
                    <a:close/>
                    <a:moveTo>
                      <a:pt x="68" y="372"/>
                    </a:moveTo>
                    <a:cubicBezTo>
                      <a:pt x="68" y="68"/>
                      <a:pt x="68" y="68"/>
                      <a:pt x="68" y="68"/>
                    </a:cubicBezTo>
                    <a:cubicBezTo>
                      <a:pt x="165" y="68"/>
                      <a:pt x="165" y="68"/>
                      <a:pt x="165" y="68"/>
                    </a:cubicBezTo>
                    <a:cubicBezTo>
                      <a:pt x="340" y="68"/>
                      <a:pt x="485" y="202"/>
                      <a:pt x="502" y="372"/>
                    </a:cubicBezTo>
                    <a:lnTo>
                      <a:pt x="68" y="37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" name="Freeform 275">
                <a:extLst>
                  <a:ext uri="{FF2B5EF4-FFF2-40B4-BE49-F238E27FC236}">
                    <a16:creationId xmlns:a16="http://schemas.microsoft.com/office/drawing/2014/main" id="{E4879D85-BE7A-4BF3-9EA6-C25726700F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5" y="2583"/>
                <a:ext cx="550" cy="394"/>
              </a:xfrm>
              <a:custGeom>
                <a:avLst/>
                <a:gdLst>
                  <a:gd name="T0" fmla="*/ 0 w 550"/>
                  <a:gd name="T1" fmla="*/ 394 h 394"/>
                  <a:gd name="T2" fmla="*/ 550 w 550"/>
                  <a:gd name="T3" fmla="*/ 394 h 394"/>
                  <a:gd name="T4" fmla="*/ 550 w 550"/>
                  <a:gd name="T5" fmla="*/ 0 h 394"/>
                  <a:gd name="T6" fmla="*/ 5 w 550"/>
                  <a:gd name="T7" fmla="*/ 2 h 394"/>
                  <a:gd name="T8" fmla="*/ 0 w 550"/>
                  <a:gd name="T9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0" h="394">
                    <a:moveTo>
                      <a:pt x="0" y="394"/>
                    </a:moveTo>
                    <a:lnTo>
                      <a:pt x="550" y="394"/>
                    </a:lnTo>
                    <a:lnTo>
                      <a:pt x="550" y="0"/>
                    </a:lnTo>
                    <a:lnTo>
                      <a:pt x="5" y="2"/>
                    </a:lnTo>
                    <a:lnTo>
                      <a:pt x="0" y="39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Freeform 276">
                <a:extLst>
                  <a:ext uri="{FF2B5EF4-FFF2-40B4-BE49-F238E27FC236}">
                    <a16:creationId xmlns:a16="http://schemas.microsoft.com/office/drawing/2014/main" id="{328A93B5-C42B-4772-A929-6BC17FEBA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7" y="2556"/>
                <a:ext cx="606" cy="448"/>
              </a:xfrm>
              <a:custGeom>
                <a:avLst/>
                <a:gdLst>
                  <a:gd name="T0" fmla="*/ 709 w 743"/>
                  <a:gd name="T1" fmla="*/ 0 h 550"/>
                  <a:gd name="T2" fmla="*/ 709 w 743"/>
                  <a:gd name="T3" fmla="*/ 0 h 550"/>
                  <a:gd name="T4" fmla="*/ 40 w 743"/>
                  <a:gd name="T5" fmla="*/ 2 h 550"/>
                  <a:gd name="T6" fmla="*/ 6 w 743"/>
                  <a:gd name="T7" fmla="*/ 36 h 550"/>
                  <a:gd name="T8" fmla="*/ 40 w 743"/>
                  <a:gd name="T9" fmla="*/ 70 h 550"/>
                  <a:gd name="T10" fmla="*/ 40 w 743"/>
                  <a:gd name="T11" fmla="*/ 70 h 550"/>
                  <a:gd name="T12" fmla="*/ 675 w 743"/>
                  <a:gd name="T13" fmla="*/ 68 h 550"/>
                  <a:gd name="T14" fmla="*/ 675 w 743"/>
                  <a:gd name="T15" fmla="*/ 482 h 550"/>
                  <a:gd name="T16" fmla="*/ 34 w 743"/>
                  <a:gd name="T17" fmla="*/ 482 h 550"/>
                  <a:gd name="T18" fmla="*/ 0 w 743"/>
                  <a:gd name="T19" fmla="*/ 516 h 550"/>
                  <a:gd name="T20" fmla="*/ 34 w 743"/>
                  <a:gd name="T21" fmla="*/ 550 h 550"/>
                  <a:gd name="T22" fmla="*/ 709 w 743"/>
                  <a:gd name="T23" fmla="*/ 550 h 550"/>
                  <a:gd name="T24" fmla="*/ 743 w 743"/>
                  <a:gd name="T25" fmla="*/ 516 h 550"/>
                  <a:gd name="T26" fmla="*/ 743 w 743"/>
                  <a:gd name="T27" fmla="*/ 34 h 550"/>
                  <a:gd name="T28" fmla="*/ 733 w 743"/>
                  <a:gd name="T29" fmla="*/ 10 h 550"/>
                  <a:gd name="T30" fmla="*/ 709 w 743"/>
                  <a:gd name="T31" fmla="*/ 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43" h="550">
                    <a:moveTo>
                      <a:pt x="709" y="0"/>
                    </a:moveTo>
                    <a:cubicBezTo>
                      <a:pt x="709" y="0"/>
                      <a:pt x="709" y="0"/>
                      <a:pt x="709" y="0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21" y="2"/>
                      <a:pt x="6" y="17"/>
                      <a:pt x="6" y="36"/>
                    </a:cubicBezTo>
                    <a:cubicBezTo>
                      <a:pt x="6" y="55"/>
                      <a:pt x="21" y="70"/>
                      <a:pt x="40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675" y="68"/>
                      <a:pt x="675" y="68"/>
                      <a:pt x="675" y="68"/>
                    </a:cubicBezTo>
                    <a:cubicBezTo>
                      <a:pt x="675" y="482"/>
                      <a:pt x="675" y="482"/>
                      <a:pt x="675" y="482"/>
                    </a:cubicBezTo>
                    <a:cubicBezTo>
                      <a:pt x="34" y="482"/>
                      <a:pt x="34" y="482"/>
                      <a:pt x="34" y="482"/>
                    </a:cubicBezTo>
                    <a:cubicBezTo>
                      <a:pt x="15" y="482"/>
                      <a:pt x="0" y="498"/>
                      <a:pt x="0" y="516"/>
                    </a:cubicBezTo>
                    <a:cubicBezTo>
                      <a:pt x="0" y="535"/>
                      <a:pt x="15" y="550"/>
                      <a:pt x="34" y="550"/>
                    </a:cubicBezTo>
                    <a:cubicBezTo>
                      <a:pt x="709" y="550"/>
                      <a:pt x="709" y="550"/>
                      <a:pt x="709" y="550"/>
                    </a:cubicBezTo>
                    <a:cubicBezTo>
                      <a:pt x="727" y="550"/>
                      <a:pt x="743" y="535"/>
                      <a:pt x="743" y="516"/>
                    </a:cubicBezTo>
                    <a:cubicBezTo>
                      <a:pt x="743" y="34"/>
                      <a:pt x="743" y="34"/>
                      <a:pt x="743" y="34"/>
                    </a:cubicBezTo>
                    <a:cubicBezTo>
                      <a:pt x="743" y="25"/>
                      <a:pt x="739" y="16"/>
                      <a:pt x="733" y="10"/>
                    </a:cubicBezTo>
                    <a:cubicBezTo>
                      <a:pt x="726" y="3"/>
                      <a:pt x="718" y="0"/>
                      <a:pt x="7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" name="Freeform 277">
                <a:extLst>
                  <a:ext uri="{FF2B5EF4-FFF2-40B4-BE49-F238E27FC236}">
                    <a16:creationId xmlns:a16="http://schemas.microsoft.com/office/drawing/2014/main" id="{AB2960E1-6898-4649-82EA-F73741C32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3" y="28"/>
                <a:ext cx="814" cy="1603"/>
              </a:xfrm>
              <a:custGeom>
                <a:avLst/>
                <a:gdLst>
                  <a:gd name="T0" fmla="*/ 499 w 998"/>
                  <a:gd name="T1" fmla="*/ 0 h 1966"/>
                  <a:gd name="T2" fmla="*/ 499 w 998"/>
                  <a:gd name="T3" fmla="*/ 0 h 1966"/>
                  <a:gd name="T4" fmla="*/ 0 w 998"/>
                  <a:gd name="T5" fmla="*/ 499 h 1966"/>
                  <a:gd name="T6" fmla="*/ 0 w 998"/>
                  <a:gd name="T7" fmla="*/ 1244 h 1966"/>
                  <a:gd name="T8" fmla="*/ 722 w 998"/>
                  <a:gd name="T9" fmla="*/ 1966 h 1966"/>
                  <a:gd name="T10" fmla="*/ 722 w 998"/>
                  <a:gd name="T11" fmla="*/ 1966 h 1966"/>
                  <a:gd name="T12" fmla="*/ 998 w 998"/>
                  <a:gd name="T13" fmla="*/ 1691 h 1966"/>
                  <a:gd name="T14" fmla="*/ 998 w 998"/>
                  <a:gd name="T15" fmla="*/ 499 h 1966"/>
                  <a:gd name="T16" fmla="*/ 499 w 998"/>
                  <a:gd name="T17" fmla="*/ 0 h 19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8" h="1966">
                    <a:moveTo>
                      <a:pt x="499" y="0"/>
                    </a:moveTo>
                    <a:cubicBezTo>
                      <a:pt x="499" y="0"/>
                      <a:pt x="499" y="0"/>
                      <a:pt x="499" y="0"/>
                    </a:cubicBezTo>
                    <a:cubicBezTo>
                      <a:pt x="223" y="0"/>
                      <a:pt x="0" y="224"/>
                      <a:pt x="0" y="499"/>
                    </a:cubicBezTo>
                    <a:cubicBezTo>
                      <a:pt x="0" y="1244"/>
                      <a:pt x="0" y="1244"/>
                      <a:pt x="0" y="1244"/>
                    </a:cubicBezTo>
                    <a:cubicBezTo>
                      <a:pt x="0" y="1643"/>
                      <a:pt x="323" y="1966"/>
                      <a:pt x="722" y="1966"/>
                    </a:cubicBezTo>
                    <a:cubicBezTo>
                      <a:pt x="722" y="1966"/>
                      <a:pt x="722" y="1966"/>
                      <a:pt x="722" y="1966"/>
                    </a:cubicBezTo>
                    <a:cubicBezTo>
                      <a:pt x="874" y="1966"/>
                      <a:pt x="998" y="1843"/>
                      <a:pt x="998" y="1691"/>
                    </a:cubicBezTo>
                    <a:cubicBezTo>
                      <a:pt x="998" y="499"/>
                      <a:pt x="998" y="499"/>
                      <a:pt x="998" y="499"/>
                    </a:cubicBezTo>
                    <a:cubicBezTo>
                      <a:pt x="998" y="224"/>
                      <a:pt x="774" y="0"/>
                      <a:pt x="4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" name="Freeform 278">
                <a:extLst>
                  <a:ext uri="{FF2B5EF4-FFF2-40B4-BE49-F238E27FC236}">
                    <a16:creationId xmlns:a16="http://schemas.microsoft.com/office/drawing/2014/main" id="{323E6555-C1F7-4A99-957D-AC4D5AA7B1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5" y="0"/>
                <a:ext cx="869" cy="1659"/>
              </a:xfrm>
              <a:custGeom>
                <a:avLst/>
                <a:gdLst>
                  <a:gd name="T0" fmla="*/ 533 w 1066"/>
                  <a:gd name="T1" fmla="*/ 0 h 2034"/>
                  <a:gd name="T2" fmla="*/ 0 w 1066"/>
                  <a:gd name="T3" fmla="*/ 533 h 2034"/>
                  <a:gd name="T4" fmla="*/ 0 w 1066"/>
                  <a:gd name="T5" fmla="*/ 1278 h 2034"/>
                  <a:gd name="T6" fmla="*/ 756 w 1066"/>
                  <a:gd name="T7" fmla="*/ 2034 h 2034"/>
                  <a:gd name="T8" fmla="*/ 1066 w 1066"/>
                  <a:gd name="T9" fmla="*/ 1725 h 2034"/>
                  <a:gd name="T10" fmla="*/ 1066 w 1066"/>
                  <a:gd name="T11" fmla="*/ 533 h 2034"/>
                  <a:gd name="T12" fmla="*/ 533 w 1066"/>
                  <a:gd name="T13" fmla="*/ 0 h 2034"/>
                  <a:gd name="T14" fmla="*/ 998 w 1066"/>
                  <a:gd name="T15" fmla="*/ 1725 h 2034"/>
                  <a:gd name="T16" fmla="*/ 756 w 1066"/>
                  <a:gd name="T17" fmla="*/ 1966 h 2034"/>
                  <a:gd name="T18" fmla="*/ 756 w 1066"/>
                  <a:gd name="T19" fmla="*/ 1966 h 2034"/>
                  <a:gd name="T20" fmla="*/ 68 w 1066"/>
                  <a:gd name="T21" fmla="*/ 1278 h 2034"/>
                  <a:gd name="T22" fmla="*/ 68 w 1066"/>
                  <a:gd name="T23" fmla="*/ 533 h 2034"/>
                  <a:gd name="T24" fmla="*/ 533 w 1066"/>
                  <a:gd name="T25" fmla="*/ 68 h 2034"/>
                  <a:gd name="T26" fmla="*/ 998 w 1066"/>
                  <a:gd name="T27" fmla="*/ 533 h 2034"/>
                  <a:gd name="T28" fmla="*/ 998 w 1066"/>
                  <a:gd name="T29" fmla="*/ 1725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6" h="2034">
                    <a:moveTo>
                      <a:pt x="533" y="0"/>
                    </a:moveTo>
                    <a:cubicBezTo>
                      <a:pt x="239" y="0"/>
                      <a:pt x="0" y="239"/>
                      <a:pt x="0" y="533"/>
                    </a:cubicBezTo>
                    <a:cubicBezTo>
                      <a:pt x="0" y="1278"/>
                      <a:pt x="0" y="1278"/>
                      <a:pt x="0" y="1278"/>
                    </a:cubicBezTo>
                    <a:cubicBezTo>
                      <a:pt x="0" y="1695"/>
                      <a:pt x="339" y="2034"/>
                      <a:pt x="756" y="2034"/>
                    </a:cubicBezTo>
                    <a:cubicBezTo>
                      <a:pt x="927" y="2034"/>
                      <a:pt x="1066" y="1895"/>
                      <a:pt x="1066" y="1725"/>
                    </a:cubicBezTo>
                    <a:cubicBezTo>
                      <a:pt x="1066" y="533"/>
                      <a:pt x="1066" y="533"/>
                      <a:pt x="1066" y="533"/>
                    </a:cubicBezTo>
                    <a:cubicBezTo>
                      <a:pt x="1066" y="239"/>
                      <a:pt x="826" y="0"/>
                      <a:pt x="533" y="0"/>
                    </a:cubicBezTo>
                    <a:close/>
                    <a:moveTo>
                      <a:pt x="998" y="1725"/>
                    </a:moveTo>
                    <a:cubicBezTo>
                      <a:pt x="998" y="1858"/>
                      <a:pt x="889" y="1966"/>
                      <a:pt x="756" y="1966"/>
                    </a:cubicBezTo>
                    <a:cubicBezTo>
                      <a:pt x="756" y="1966"/>
                      <a:pt x="756" y="1966"/>
                      <a:pt x="756" y="1966"/>
                    </a:cubicBezTo>
                    <a:cubicBezTo>
                      <a:pt x="376" y="1966"/>
                      <a:pt x="68" y="1657"/>
                      <a:pt x="68" y="1278"/>
                    </a:cubicBezTo>
                    <a:cubicBezTo>
                      <a:pt x="68" y="533"/>
                      <a:pt x="68" y="533"/>
                      <a:pt x="68" y="533"/>
                    </a:cubicBezTo>
                    <a:cubicBezTo>
                      <a:pt x="68" y="277"/>
                      <a:pt x="276" y="68"/>
                      <a:pt x="533" y="68"/>
                    </a:cubicBezTo>
                    <a:cubicBezTo>
                      <a:pt x="789" y="68"/>
                      <a:pt x="998" y="277"/>
                      <a:pt x="998" y="533"/>
                    </a:cubicBezTo>
                    <a:lnTo>
                      <a:pt x="998" y="1725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Freeform 279">
                <a:extLst>
                  <a:ext uri="{FF2B5EF4-FFF2-40B4-BE49-F238E27FC236}">
                    <a16:creationId xmlns:a16="http://schemas.microsoft.com/office/drawing/2014/main" id="{5EAFA40E-1392-4D30-8ED1-DC1A2AC07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9" y="612"/>
                <a:ext cx="169" cy="411"/>
              </a:xfrm>
              <a:custGeom>
                <a:avLst/>
                <a:gdLst>
                  <a:gd name="T0" fmla="*/ 173 w 207"/>
                  <a:gd name="T1" fmla="*/ 0 h 504"/>
                  <a:gd name="T2" fmla="*/ 139 w 207"/>
                  <a:gd name="T3" fmla="*/ 34 h 504"/>
                  <a:gd name="T4" fmla="*/ 139 w 207"/>
                  <a:gd name="T5" fmla="*/ 381 h 504"/>
                  <a:gd name="T6" fmla="*/ 84 w 207"/>
                  <a:gd name="T7" fmla="*/ 436 h 504"/>
                  <a:gd name="T8" fmla="*/ 34 w 207"/>
                  <a:gd name="T9" fmla="*/ 436 h 504"/>
                  <a:gd name="T10" fmla="*/ 0 w 207"/>
                  <a:gd name="T11" fmla="*/ 470 h 504"/>
                  <a:gd name="T12" fmla="*/ 34 w 207"/>
                  <a:gd name="T13" fmla="*/ 504 h 504"/>
                  <a:gd name="T14" fmla="*/ 84 w 207"/>
                  <a:gd name="T15" fmla="*/ 504 h 504"/>
                  <a:gd name="T16" fmla="*/ 207 w 207"/>
                  <a:gd name="T17" fmla="*/ 381 h 504"/>
                  <a:gd name="T18" fmla="*/ 207 w 207"/>
                  <a:gd name="T19" fmla="*/ 34 h 504"/>
                  <a:gd name="T20" fmla="*/ 173 w 207"/>
                  <a:gd name="T2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7" h="504">
                    <a:moveTo>
                      <a:pt x="173" y="0"/>
                    </a:moveTo>
                    <a:cubicBezTo>
                      <a:pt x="154" y="0"/>
                      <a:pt x="139" y="16"/>
                      <a:pt x="139" y="34"/>
                    </a:cubicBezTo>
                    <a:cubicBezTo>
                      <a:pt x="139" y="381"/>
                      <a:pt x="139" y="381"/>
                      <a:pt x="139" y="381"/>
                    </a:cubicBezTo>
                    <a:cubicBezTo>
                      <a:pt x="139" y="411"/>
                      <a:pt x="114" y="436"/>
                      <a:pt x="84" y="436"/>
                    </a:cubicBezTo>
                    <a:cubicBezTo>
                      <a:pt x="34" y="436"/>
                      <a:pt x="34" y="436"/>
                      <a:pt x="34" y="436"/>
                    </a:cubicBezTo>
                    <a:cubicBezTo>
                      <a:pt x="15" y="436"/>
                      <a:pt x="0" y="451"/>
                      <a:pt x="0" y="470"/>
                    </a:cubicBezTo>
                    <a:cubicBezTo>
                      <a:pt x="0" y="488"/>
                      <a:pt x="15" y="504"/>
                      <a:pt x="34" y="504"/>
                    </a:cubicBezTo>
                    <a:cubicBezTo>
                      <a:pt x="84" y="504"/>
                      <a:pt x="84" y="504"/>
                      <a:pt x="84" y="504"/>
                    </a:cubicBezTo>
                    <a:cubicBezTo>
                      <a:pt x="152" y="504"/>
                      <a:pt x="207" y="449"/>
                      <a:pt x="207" y="381"/>
                    </a:cubicBezTo>
                    <a:cubicBezTo>
                      <a:pt x="207" y="34"/>
                      <a:pt x="207" y="34"/>
                      <a:pt x="207" y="34"/>
                    </a:cubicBezTo>
                    <a:cubicBezTo>
                      <a:pt x="207" y="16"/>
                      <a:pt x="191" y="0"/>
                      <a:pt x="17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Freeform 280">
                <a:extLst>
                  <a:ext uri="{FF2B5EF4-FFF2-40B4-BE49-F238E27FC236}">
                    <a16:creationId xmlns:a16="http://schemas.microsoft.com/office/drawing/2014/main" id="{CACC239D-C6F9-4B0B-B23C-00837F59E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3" y="584"/>
                <a:ext cx="814" cy="1047"/>
              </a:xfrm>
              <a:custGeom>
                <a:avLst/>
                <a:gdLst>
                  <a:gd name="T0" fmla="*/ 753 w 998"/>
                  <a:gd name="T1" fmla="*/ 646 h 1284"/>
                  <a:gd name="T2" fmla="*/ 641 w 998"/>
                  <a:gd name="T3" fmla="*/ 646 h 1284"/>
                  <a:gd name="T4" fmla="*/ 0 w 998"/>
                  <a:gd name="T5" fmla="*/ 0 h 1284"/>
                  <a:gd name="T6" fmla="*/ 0 w 998"/>
                  <a:gd name="T7" fmla="*/ 562 h 1284"/>
                  <a:gd name="T8" fmla="*/ 722 w 998"/>
                  <a:gd name="T9" fmla="*/ 1284 h 1284"/>
                  <a:gd name="T10" fmla="*/ 998 w 998"/>
                  <a:gd name="T11" fmla="*/ 1009 h 1284"/>
                  <a:gd name="T12" fmla="*/ 998 w 998"/>
                  <a:gd name="T13" fmla="*/ 397 h 1284"/>
                  <a:gd name="T14" fmla="*/ 753 w 998"/>
                  <a:gd name="T15" fmla="*/ 646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98" h="1284">
                    <a:moveTo>
                      <a:pt x="753" y="646"/>
                    </a:moveTo>
                    <a:cubicBezTo>
                      <a:pt x="641" y="646"/>
                      <a:pt x="641" y="646"/>
                      <a:pt x="641" y="646"/>
                    </a:cubicBezTo>
                    <a:cubicBezTo>
                      <a:pt x="120" y="646"/>
                      <a:pt x="0" y="354"/>
                      <a:pt x="0" y="0"/>
                    </a:cubicBezTo>
                    <a:cubicBezTo>
                      <a:pt x="0" y="562"/>
                      <a:pt x="0" y="562"/>
                      <a:pt x="0" y="562"/>
                    </a:cubicBezTo>
                    <a:cubicBezTo>
                      <a:pt x="0" y="961"/>
                      <a:pt x="323" y="1284"/>
                      <a:pt x="722" y="1284"/>
                    </a:cubicBezTo>
                    <a:cubicBezTo>
                      <a:pt x="874" y="1284"/>
                      <a:pt x="998" y="1161"/>
                      <a:pt x="998" y="1009"/>
                    </a:cubicBezTo>
                    <a:cubicBezTo>
                      <a:pt x="998" y="397"/>
                      <a:pt x="998" y="397"/>
                      <a:pt x="998" y="397"/>
                    </a:cubicBezTo>
                    <a:cubicBezTo>
                      <a:pt x="998" y="532"/>
                      <a:pt x="888" y="646"/>
                      <a:pt x="753" y="646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" name="Freeform 281">
                <a:extLst>
                  <a:ext uri="{FF2B5EF4-FFF2-40B4-BE49-F238E27FC236}">
                    <a16:creationId xmlns:a16="http://schemas.microsoft.com/office/drawing/2014/main" id="{D556507D-CE51-4156-AA5C-79113DA8B6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5" y="556"/>
                <a:ext cx="869" cy="1103"/>
              </a:xfrm>
              <a:custGeom>
                <a:avLst/>
                <a:gdLst>
                  <a:gd name="T0" fmla="*/ 1032 w 1066"/>
                  <a:gd name="T1" fmla="*/ 397 h 1352"/>
                  <a:gd name="T2" fmla="*/ 998 w 1066"/>
                  <a:gd name="T3" fmla="*/ 431 h 1352"/>
                  <a:gd name="T4" fmla="*/ 998 w 1066"/>
                  <a:gd name="T5" fmla="*/ 1043 h 1352"/>
                  <a:gd name="T6" fmla="*/ 756 w 1066"/>
                  <a:gd name="T7" fmla="*/ 1284 h 1352"/>
                  <a:gd name="T8" fmla="*/ 68 w 1066"/>
                  <a:gd name="T9" fmla="*/ 596 h 1352"/>
                  <a:gd name="T10" fmla="*/ 68 w 1066"/>
                  <a:gd name="T11" fmla="*/ 34 h 1352"/>
                  <a:gd name="T12" fmla="*/ 34 w 1066"/>
                  <a:gd name="T13" fmla="*/ 0 h 1352"/>
                  <a:gd name="T14" fmla="*/ 0 w 1066"/>
                  <a:gd name="T15" fmla="*/ 34 h 1352"/>
                  <a:gd name="T16" fmla="*/ 0 w 1066"/>
                  <a:gd name="T17" fmla="*/ 596 h 1352"/>
                  <a:gd name="T18" fmla="*/ 756 w 1066"/>
                  <a:gd name="T19" fmla="*/ 1352 h 1352"/>
                  <a:gd name="T20" fmla="*/ 1066 w 1066"/>
                  <a:gd name="T21" fmla="*/ 1043 h 1352"/>
                  <a:gd name="T22" fmla="*/ 1066 w 1066"/>
                  <a:gd name="T23" fmla="*/ 431 h 1352"/>
                  <a:gd name="T24" fmla="*/ 1032 w 1066"/>
                  <a:gd name="T25" fmla="*/ 397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6" h="1352">
                    <a:moveTo>
                      <a:pt x="1032" y="397"/>
                    </a:moveTo>
                    <a:cubicBezTo>
                      <a:pt x="1013" y="397"/>
                      <a:pt x="998" y="412"/>
                      <a:pt x="998" y="431"/>
                    </a:cubicBezTo>
                    <a:cubicBezTo>
                      <a:pt x="998" y="1043"/>
                      <a:pt x="998" y="1043"/>
                      <a:pt x="998" y="1043"/>
                    </a:cubicBezTo>
                    <a:cubicBezTo>
                      <a:pt x="998" y="1176"/>
                      <a:pt x="889" y="1284"/>
                      <a:pt x="756" y="1284"/>
                    </a:cubicBezTo>
                    <a:cubicBezTo>
                      <a:pt x="376" y="1284"/>
                      <a:pt x="68" y="975"/>
                      <a:pt x="68" y="596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8" y="15"/>
                      <a:pt x="52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596"/>
                      <a:pt x="0" y="596"/>
                      <a:pt x="0" y="596"/>
                    </a:cubicBezTo>
                    <a:cubicBezTo>
                      <a:pt x="0" y="1013"/>
                      <a:pt x="339" y="1352"/>
                      <a:pt x="756" y="1352"/>
                    </a:cubicBezTo>
                    <a:cubicBezTo>
                      <a:pt x="927" y="1352"/>
                      <a:pt x="1066" y="1213"/>
                      <a:pt x="1066" y="1043"/>
                    </a:cubicBezTo>
                    <a:cubicBezTo>
                      <a:pt x="1066" y="431"/>
                      <a:pt x="1066" y="431"/>
                      <a:pt x="1066" y="431"/>
                    </a:cubicBezTo>
                    <a:cubicBezTo>
                      <a:pt x="1066" y="412"/>
                      <a:pt x="1050" y="397"/>
                      <a:pt x="1032" y="39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" name="Freeform 282">
                <a:extLst>
                  <a:ext uri="{FF2B5EF4-FFF2-40B4-BE49-F238E27FC236}">
                    <a16:creationId xmlns:a16="http://schemas.microsoft.com/office/drawing/2014/main" id="{5EC1E142-EA16-45CB-B91A-78DA7E9AC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3" y="730"/>
                <a:ext cx="151" cy="204"/>
              </a:xfrm>
              <a:custGeom>
                <a:avLst/>
                <a:gdLst>
                  <a:gd name="T0" fmla="*/ 124 w 185"/>
                  <a:gd name="T1" fmla="*/ 0 h 250"/>
                  <a:gd name="T2" fmla="*/ 0 w 185"/>
                  <a:gd name="T3" fmla="*/ 125 h 250"/>
                  <a:gd name="T4" fmla="*/ 0 w 185"/>
                  <a:gd name="T5" fmla="*/ 125 h 250"/>
                  <a:gd name="T6" fmla="*/ 124 w 185"/>
                  <a:gd name="T7" fmla="*/ 250 h 250"/>
                  <a:gd name="T8" fmla="*/ 185 w 185"/>
                  <a:gd name="T9" fmla="*/ 250 h 250"/>
                  <a:gd name="T10" fmla="*/ 163 w 185"/>
                  <a:gd name="T11" fmla="*/ 0 h 250"/>
                  <a:gd name="T12" fmla="*/ 124 w 185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250">
                    <a:moveTo>
                      <a:pt x="124" y="0"/>
                    </a:moveTo>
                    <a:cubicBezTo>
                      <a:pt x="55" y="0"/>
                      <a:pt x="0" y="56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94"/>
                      <a:pt x="55" y="250"/>
                      <a:pt x="124" y="250"/>
                    </a:cubicBezTo>
                    <a:cubicBezTo>
                      <a:pt x="185" y="250"/>
                      <a:pt x="185" y="250"/>
                      <a:pt x="185" y="250"/>
                    </a:cubicBezTo>
                    <a:cubicBezTo>
                      <a:pt x="163" y="0"/>
                      <a:pt x="163" y="0"/>
                      <a:pt x="163" y="0"/>
                    </a:cubicBezTo>
                    <a:lnTo>
                      <a:pt x="1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" name="Freeform 283">
                <a:extLst>
                  <a:ext uri="{FF2B5EF4-FFF2-40B4-BE49-F238E27FC236}">
                    <a16:creationId xmlns:a16="http://schemas.microsoft.com/office/drawing/2014/main" id="{D216ED82-C70B-49FA-BFD3-42F2CC5E2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5" y="702"/>
                <a:ext cx="207" cy="260"/>
              </a:xfrm>
              <a:custGeom>
                <a:avLst/>
                <a:gdLst>
                  <a:gd name="T0" fmla="*/ 219 w 253"/>
                  <a:gd name="T1" fmla="*/ 250 h 318"/>
                  <a:gd name="T2" fmla="*/ 158 w 253"/>
                  <a:gd name="T3" fmla="*/ 250 h 318"/>
                  <a:gd name="T4" fmla="*/ 94 w 253"/>
                  <a:gd name="T5" fmla="*/ 223 h 318"/>
                  <a:gd name="T6" fmla="*/ 68 w 253"/>
                  <a:gd name="T7" fmla="*/ 159 h 318"/>
                  <a:gd name="T8" fmla="*/ 158 w 253"/>
                  <a:gd name="T9" fmla="*/ 68 h 318"/>
                  <a:gd name="T10" fmla="*/ 197 w 253"/>
                  <a:gd name="T11" fmla="*/ 68 h 318"/>
                  <a:gd name="T12" fmla="*/ 231 w 253"/>
                  <a:gd name="T13" fmla="*/ 34 h 318"/>
                  <a:gd name="T14" fmla="*/ 197 w 253"/>
                  <a:gd name="T15" fmla="*/ 0 h 318"/>
                  <a:gd name="T16" fmla="*/ 158 w 253"/>
                  <a:gd name="T17" fmla="*/ 0 h 318"/>
                  <a:gd name="T18" fmla="*/ 0 w 253"/>
                  <a:gd name="T19" fmla="*/ 159 h 318"/>
                  <a:gd name="T20" fmla="*/ 46 w 253"/>
                  <a:gd name="T21" fmla="*/ 271 h 318"/>
                  <a:gd name="T22" fmla="*/ 158 w 253"/>
                  <a:gd name="T23" fmla="*/ 318 h 318"/>
                  <a:gd name="T24" fmla="*/ 219 w 253"/>
                  <a:gd name="T25" fmla="*/ 318 h 318"/>
                  <a:gd name="T26" fmla="*/ 253 w 253"/>
                  <a:gd name="T27" fmla="*/ 284 h 318"/>
                  <a:gd name="T28" fmla="*/ 219 w 253"/>
                  <a:gd name="T29" fmla="*/ 25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3" h="318">
                    <a:moveTo>
                      <a:pt x="219" y="250"/>
                    </a:moveTo>
                    <a:cubicBezTo>
                      <a:pt x="158" y="250"/>
                      <a:pt x="158" y="250"/>
                      <a:pt x="158" y="250"/>
                    </a:cubicBezTo>
                    <a:cubicBezTo>
                      <a:pt x="134" y="250"/>
                      <a:pt x="111" y="240"/>
                      <a:pt x="94" y="223"/>
                    </a:cubicBezTo>
                    <a:cubicBezTo>
                      <a:pt x="77" y="206"/>
                      <a:pt x="68" y="183"/>
                      <a:pt x="68" y="159"/>
                    </a:cubicBezTo>
                    <a:cubicBezTo>
                      <a:pt x="68" y="109"/>
                      <a:pt x="108" y="68"/>
                      <a:pt x="158" y="68"/>
                    </a:cubicBezTo>
                    <a:cubicBezTo>
                      <a:pt x="197" y="68"/>
                      <a:pt x="197" y="68"/>
                      <a:pt x="197" y="68"/>
                    </a:cubicBezTo>
                    <a:cubicBezTo>
                      <a:pt x="215" y="68"/>
                      <a:pt x="231" y="53"/>
                      <a:pt x="231" y="34"/>
                    </a:cubicBezTo>
                    <a:cubicBezTo>
                      <a:pt x="231" y="15"/>
                      <a:pt x="215" y="0"/>
                      <a:pt x="197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71" y="0"/>
                      <a:pt x="0" y="71"/>
                      <a:pt x="0" y="159"/>
                    </a:cubicBezTo>
                    <a:cubicBezTo>
                      <a:pt x="0" y="201"/>
                      <a:pt x="16" y="241"/>
                      <a:pt x="46" y="271"/>
                    </a:cubicBezTo>
                    <a:cubicBezTo>
                      <a:pt x="76" y="301"/>
                      <a:pt x="116" y="318"/>
                      <a:pt x="158" y="318"/>
                    </a:cubicBezTo>
                    <a:cubicBezTo>
                      <a:pt x="219" y="318"/>
                      <a:pt x="219" y="318"/>
                      <a:pt x="219" y="318"/>
                    </a:cubicBezTo>
                    <a:cubicBezTo>
                      <a:pt x="238" y="318"/>
                      <a:pt x="253" y="302"/>
                      <a:pt x="253" y="284"/>
                    </a:cubicBezTo>
                    <a:cubicBezTo>
                      <a:pt x="253" y="265"/>
                      <a:pt x="238" y="250"/>
                      <a:pt x="219" y="25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" name="Freeform 284">
                <a:extLst>
                  <a:ext uri="{FF2B5EF4-FFF2-40B4-BE49-F238E27FC236}">
                    <a16:creationId xmlns:a16="http://schemas.microsoft.com/office/drawing/2014/main" id="{C647A440-6811-4498-A480-55F94D953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7" y="612"/>
                <a:ext cx="1010" cy="55"/>
              </a:xfrm>
              <a:custGeom>
                <a:avLst/>
                <a:gdLst>
                  <a:gd name="T0" fmla="*/ 1204 w 1238"/>
                  <a:gd name="T1" fmla="*/ 0 h 68"/>
                  <a:gd name="T2" fmla="*/ 34 w 1238"/>
                  <a:gd name="T3" fmla="*/ 0 h 68"/>
                  <a:gd name="T4" fmla="*/ 0 w 1238"/>
                  <a:gd name="T5" fmla="*/ 34 h 68"/>
                  <a:gd name="T6" fmla="*/ 34 w 1238"/>
                  <a:gd name="T7" fmla="*/ 68 h 68"/>
                  <a:gd name="T8" fmla="*/ 1204 w 1238"/>
                  <a:gd name="T9" fmla="*/ 68 h 68"/>
                  <a:gd name="T10" fmla="*/ 1238 w 1238"/>
                  <a:gd name="T11" fmla="*/ 34 h 68"/>
                  <a:gd name="T12" fmla="*/ 1204 w 1238"/>
                  <a:gd name="T1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8" h="68">
                    <a:moveTo>
                      <a:pt x="1204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6"/>
                      <a:pt x="0" y="34"/>
                    </a:cubicBezTo>
                    <a:cubicBezTo>
                      <a:pt x="0" y="53"/>
                      <a:pt x="15" y="68"/>
                      <a:pt x="34" y="68"/>
                    </a:cubicBezTo>
                    <a:cubicBezTo>
                      <a:pt x="1204" y="68"/>
                      <a:pt x="1204" y="68"/>
                      <a:pt x="1204" y="68"/>
                    </a:cubicBezTo>
                    <a:cubicBezTo>
                      <a:pt x="1223" y="68"/>
                      <a:pt x="1238" y="53"/>
                      <a:pt x="1238" y="34"/>
                    </a:cubicBezTo>
                    <a:cubicBezTo>
                      <a:pt x="1238" y="16"/>
                      <a:pt x="1223" y="0"/>
                      <a:pt x="120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" name="Freeform 285">
                <a:extLst>
                  <a:ext uri="{FF2B5EF4-FFF2-40B4-BE49-F238E27FC236}">
                    <a16:creationId xmlns:a16="http://schemas.microsoft.com/office/drawing/2014/main" id="{0E4C5468-8460-4CC9-9FED-806141EFDB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5" y="640"/>
                <a:ext cx="301" cy="233"/>
              </a:xfrm>
              <a:custGeom>
                <a:avLst/>
                <a:gdLst>
                  <a:gd name="T0" fmla="*/ 0 w 368"/>
                  <a:gd name="T1" fmla="*/ 102 h 286"/>
                  <a:gd name="T2" fmla="*/ 184 w 368"/>
                  <a:gd name="T3" fmla="*/ 286 h 286"/>
                  <a:gd name="T4" fmla="*/ 184 w 368"/>
                  <a:gd name="T5" fmla="*/ 286 h 286"/>
                  <a:gd name="T6" fmla="*/ 368 w 368"/>
                  <a:gd name="T7" fmla="*/ 102 h 286"/>
                  <a:gd name="T8" fmla="*/ 368 w 368"/>
                  <a:gd name="T9" fmla="*/ 0 h 286"/>
                  <a:gd name="T10" fmla="*/ 0 w 368"/>
                  <a:gd name="T11" fmla="*/ 0 h 286"/>
                  <a:gd name="T12" fmla="*/ 0 w 368"/>
                  <a:gd name="T13" fmla="*/ 102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8" h="286">
                    <a:moveTo>
                      <a:pt x="0" y="102"/>
                    </a:moveTo>
                    <a:cubicBezTo>
                      <a:pt x="0" y="203"/>
                      <a:pt x="83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286" y="286"/>
                      <a:pt x="368" y="203"/>
                      <a:pt x="368" y="102"/>
                    </a:cubicBezTo>
                    <a:cubicBezTo>
                      <a:pt x="368" y="0"/>
                      <a:pt x="368" y="0"/>
                      <a:pt x="36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3357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" name="Freeform 286">
                <a:extLst>
                  <a:ext uri="{FF2B5EF4-FFF2-40B4-BE49-F238E27FC236}">
                    <a16:creationId xmlns:a16="http://schemas.microsoft.com/office/drawing/2014/main" id="{096D5789-4E06-4FF4-AFD4-136C8D61B5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8" y="612"/>
                <a:ext cx="355" cy="289"/>
              </a:xfrm>
              <a:custGeom>
                <a:avLst/>
                <a:gdLst>
                  <a:gd name="T0" fmla="*/ 402 w 436"/>
                  <a:gd name="T1" fmla="*/ 0 h 354"/>
                  <a:gd name="T2" fmla="*/ 34 w 436"/>
                  <a:gd name="T3" fmla="*/ 0 h 354"/>
                  <a:gd name="T4" fmla="*/ 0 w 436"/>
                  <a:gd name="T5" fmla="*/ 34 h 354"/>
                  <a:gd name="T6" fmla="*/ 0 w 436"/>
                  <a:gd name="T7" fmla="*/ 136 h 354"/>
                  <a:gd name="T8" fmla="*/ 218 w 436"/>
                  <a:gd name="T9" fmla="*/ 354 h 354"/>
                  <a:gd name="T10" fmla="*/ 436 w 436"/>
                  <a:gd name="T11" fmla="*/ 136 h 354"/>
                  <a:gd name="T12" fmla="*/ 436 w 436"/>
                  <a:gd name="T13" fmla="*/ 34 h 354"/>
                  <a:gd name="T14" fmla="*/ 402 w 436"/>
                  <a:gd name="T15" fmla="*/ 0 h 354"/>
                  <a:gd name="T16" fmla="*/ 368 w 436"/>
                  <a:gd name="T17" fmla="*/ 136 h 354"/>
                  <a:gd name="T18" fmla="*/ 218 w 436"/>
                  <a:gd name="T19" fmla="*/ 286 h 354"/>
                  <a:gd name="T20" fmla="*/ 68 w 436"/>
                  <a:gd name="T21" fmla="*/ 136 h 354"/>
                  <a:gd name="T22" fmla="*/ 68 w 436"/>
                  <a:gd name="T23" fmla="*/ 68 h 354"/>
                  <a:gd name="T24" fmla="*/ 368 w 436"/>
                  <a:gd name="T25" fmla="*/ 68 h 354"/>
                  <a:gd name="T26" fmla="*/ 368 w 436"/>
                  <a:gd name="T27" fmla="*/ 136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6" h="354">
                    <a:moveTo>
                      <a:pt x="402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6" y="0"/>
                      <a:pt x="0" y="16"/>
                      <a:pt x="0" y="34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256"/>
                      <a:pt x="98" y="354"/>
                      <a:pt x="218" y="354"/>
                    </a:cubicBezTo>
                    <a:cubicBezTo>
                      <a:pt x="338" y="354"/>
                      <a:pt x="436" y="256"/>
                      <a:pt x="436" y="136"/>
                    </a:cubicBezTo>
                    <a:cubicBezTo>
                      <a:pt x="436" y="34"/>
                      <a:pt x="436" y="34"/>
                      <a:pt x="436" y="34"/>
                    </a:cubicBezTo>
                    <a:cubicBezTo>
                      <a:pt x="436" y="16"/>
                      <a:pt x="421" y="0"/>
                      <a:pt x="402" y="0"/>
                    </a:cubicBezTo>
                    <a:close/>
                    <a:moveTo>
                      <a:pt x="368" y="136"/>
                    </a:moveTo>
                    <a:cubicBezTo>
                      <a:pt x="368" y="218"/>
                      <a:pt x="301" y="286"/>
                      <a:pt x="218" y="286"/>
                    </a:cubicBezTo>
                    <a:cubicBezTo>
                      <a:pt x="136" y="286"/>
                      <a:pt x="68" y="218"/>
                      <a:pt x="68" y="136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368" y="68"/>
                      <a:pt x="368" y="68"/>
                      <a:pt x="368" y="68"/>
                    </a:cubicBezTo>
                    <a:lnTo>
                      <a:pt x="368" y="13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" name="Freeform 287">
                <a:extLst>
                  <a:ext uri="{FF2B5EF4-FFF2-40B4-BE49-F238E27FC236}">
                    <a16:creationId xmlns:a16="http://schemas.microsoft.com/office/drawing/2014/main" id="{378FE0DE-5CDE-4089-893C-2E3FD16AAA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0" y="640"/>
                <a:ext cx="299" cy="233"/>
              </a:xfrm>
              <a:custGeom>
                <a:avLst/>
                <a:gdLst>
                  <a:gd name="T0" fmla="*/ 0 w 367"/>
                  <a:gd name="T1" fmla="*/ 102 h 286"/>
                  <a:gd name="T2" fmla="*/ 184 w 367"/>
                  <a:gd name="T3" fmla="*/ 286 h 286"/>
                  <a:gd name="T4" fmla="*/ 184 w 367"/>
                  <a:gd name="T5" fmla="*/ 286 h 286"/>
                  <a:gd name="T6" fmla="*/ 367 w 367"/>
                  <a:gd name="T7" fmla="*/ 102 h 286"/>
                  <a:gd name="T8" fmla="*/ 367 w 367"/>
                  <a:gd name="T9" fmla="*/ 0 h 286"/>
                  <a:gd name="T10" fmla="*/ 0 w 367"/>
                  <a:gd name="T11" fmla="*/ 0 h 286"/>
                  <a:gd name="T12" fmla="*/ 0 w 367"/>
                  <a:gd name="T13" fmla="*/ 102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7" h="286">
                    <a:moveTo>
                      <a:pt x="0" y="102"/>
                    </a:moveTo>
                    <a:cubicBezTo>
                      <a:pt x="0" y="203"/>
                      <a:pt x="82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285" y="286"/>
                      <a:pt x="367" y="203"/>
                      <a:pt x="367" y="102"/>
                    </a:cubicBezTo>
                    <a:cubicBezTo>
                      <a:pt x="367" y="0"/>
                      <a:pt x="367" y="0"/>
                      <a:pt x="36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3357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" name="Freeform 288">
                <a:extLst>
                  <a:ext uri="{FF2B5EF4-FFF2-40B4-BE49-F238E27FC236}">
                    <a16:creationId xmlns:a16="http://schemas.microsoft.com/office/drawing/2014/main" id="{00C105C6-94CB-4A53-B0DF-D67CE873CE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2" y="612"/>
                <a:ext cx="355" cy="289"/>
              </a:xfrm>
              <a:custGeom>
                <a:avLst/>
                <a:gdLst>
                  <a:gd name="T0" fmla="*/ 401 w 435"/>
                  <a:gd name="T1" fmla="*/ 0 h 354"/>
                  <a:gd name="T2" fmla="*/ 34 w 435"/>
                  <a:gd name="T3" fmla="*/ 0 h 354"/>
                  <a:gd name="T4" fmla="*/ 0 w 435"/>
                  <a:gd name="T5" fmla="*/ 34 h 354"/>
                  <a:gd name="T6" fmla="*/ 0 w 435"/>
                  <a:gd name="T7" fmla="*/ 136 h 354"/>
                  <a:gd name="T8" fmla="*/ 218 w 435"/>
                  <a:gd name="T9" fmla="*/ 354 h 354"/>
                  <a:gd name="T10" fmla="*/ 435 w 435"/>
                  <a:gd name="T11" fmla="*/ 136 h 354"/>
                  <a:gd name="T12" fmla="*/ 435 w 435"/>
                  <a:gd name="T13" fmla="*/ 34 h 354"/>
                  <a:gd name="T14" fmla="*/ 401 w 435"/>
                  <a:gd name="T15" fmla="*/ 0 h 354"/>
                  <a:gd name="T16" fmla="*/ 367 w 435"/>
                  <a:gd name="T17" fmla="*/ 136 h 354"/>
                  <a:gd name="T18" fmla="*/ 218 w 435"/>
                  <a:gd name="T19" fmla="*/ 286 h 354"/>
                  <a:gd name="T20" fmla="*/ 68 w 435"/>
                  <a:gd name="T21" fmla="*/ 136 h 354"/>
                  <a:gd name="T22" fmla="*/ 68 w 435"/>
                  <a:gd name="T23" fmla="*/ 68 h 354"/>
                  <a:gd name="T24" fmla="*/ 367 w 435"/>
                  <a:gd name="T25" fmla="*/ 68 h 354"/>
                  <a:gd name="T26" fmla="*/ 367 w 435"/>
                  <a:gd name="T27" fmla="*/ 136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5" h="354">
                    <a:moveTo>
                      <a:pt x="401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6"/>
                      <a:pt x="0" y="34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256"/>
                      <a:pt x="97" y="354"/>
                      <a:pt x="218" y="354"/>
                    </a:cubicBezTo>
                    <a:cubicBezTo>
                      <a:pt x="338" y="354"/>
                      <a:pt x="435" y="256"/>
                      <a:pt x="435" y="136"/>
                    </a:cubicBezTo>
                    <a:cubicBezTo>
                      <a:pt x="435" y="34"/>
                      <a:pt x="435" y="34"/>
                      <a:pt x="435" y="34"/>
                    </a:cubicBezTo>
                    <a:cubicBezTo>
                      <a:pt x="435" y="16"/>
                      <a:pt x="420" y="0"/>
                      <a:pt x="401" y="0"/>
                    </a:cubicBezTo>
                    <a:close/>
                    <a:moveTo>
                      <a:pt x="367" y="136"/>
                    </a:moveTo>
                    <a:cubicBezTo>
                      <a:pt x="367" y="218"/>
                      <a:pt x="300" y="286"/>
                      <a:pt x="218" y="286"/>
                    </a:cubicBezTo>
                    <a:cubicBezTo>
                      <a:pt x="135" y="286"/>
                      <a:pt x="68" y="218"/>
                      <a:pt x="68" y="136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367" y="68"/>
                      <a:pt x="367" y="68"/>
                      <a:pt x="367" y="68"/>
                    </a:cubicBezTo>
                    <a:lnTo>
                      <a:pt x="367" y="13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0" name="Freeform 289">
                <a:extLst>
                  <a:ext uri="{FF2B5EF4-FFF2-40B4-BE49-F238E27FC236}">
                    <a16:creationId xmlns:a16="http://schemas.microsoft.com/office/drawing/2014/main" id="{3EA13422-5781-4E52-85B9-D84323919B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4" y="688"/>
                <a:ext cx="139" cy="139"/>
              </a:xfrm>
              <a:custGeom>
                <a:avLst/>
                <a:gdLst>
                  <a:gd name="T0" fmla="*/ 136 w 170"/>
                  <a:gd name="T1" fmla="*/ 0 h 170"/>
                  <a:gd name="T2" fmla="*/ 102 w 170"/>
                  <a:gd name="T3" fmla="*/ 34 h 170"/>
                  <a:gd name="T4" fmla="*/ 34 w 170"/>
                  <a:gd name="T5" fmla="*/ 102 h 170"/>
                  <a:gd name="T6" fmla="*/ 0 w 170"/>
                  <a:gd name="T7" fmla="*/ 136 h 170"/>
                  <a:gd name="T8" fmla="*/ 34 w 170"/>
                  <a:gd name="T9" fmla="*/ 170 h 170"/>
                  <a:gd name="T10" fmla="*/ 170 w 170"/>
                  <a:gd name="T11" fmla="*/ 34 h 170"/>
                  <a:gd name="T12" fmla="*/ 136 w 170"/>
                  <a:gd name="T13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70">
                    <a:moveTo>
                      <a:pt x="136" y="0"/>
                    </a:moveTo>
                    <a:cubicBezTo>
                      <a:pt x="117" y="0"/>
                      <a:pt x="102" y="15"/>
                      <a:pt x="102" y="34"/>
                    </a:cubicBezTo>
                    <a:cubicBezTo>
                      <a:pt x="102" y="71"/>
                      <a:pt x="71" y="102"/>
                      <a:pt x="34" y="102"/>
                    </a:cubicBezTo>
                    <a:cubicBezTo>
                      <a:pt x="15" y="102"/>
                      <a:pt x="0" y="117"/>
                      <a:pt x="0" y="136"/>
                    </a:cubicBezTo>
                    <a:cubicBezTo>
                      <a:pt x="0" y="154"/>
                      <a:pt x="15" y="170"/>
                      <a:pt x="34" y="170"/>
                    </a:cubicBezTo>
                    <a:cubicBezTo>
                      <a:pt x="109" y="170"/>
                      <a:pt x="170" y="109"/>
                      <a:pt x="170" y="34"/>
                    </a:cubicBezTo>
                    <a:cubicBezTo>
                      <a:pt x="170" y="15"/>
                      <a:pt x="154" y="0"/>
                      <a:pt x="136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1" name="Freeform 290">
                <a:extLst>
                  <a:ext uri="{FF2B5EF4-FFF2-40B4-BE49-F238E27FC236}">
                    <a16:creationId xmlns:a16="http://schemas.microsoft.com/office/drawing/2014/main" id="{A43FD742-0999-49B0-92A6-9E46B494A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6" y="688"/>
                <a:ext cx="139" cy="139"/>
              </a:xfrm>
              <a:custGeom>
                <a:avLst/>
                <a:gdLst>
                  <a:gd name="T0" fmla="*/ 136 w 170"/>
                  <a:gd name="T1" fmla="*/ 0 h 170"/>
                  <a:gd name="T2" fmla="*/ 102 w 170"/>
                  <a:gd name="T3" fmla="*/ 34 h 170"/>
                  <a:gd name="T4" fmla="*/ 34 w 170"/>
                  <a:gd name="T5" fmla="*/ 102 h 170"/>
                  <a:gd name="T6" fmla="*/ 0 w 170"/>
                  <a:gd name="T7" fmla="*/ 136 h 170"/>
                  <a:gd name="T8" fmla="*/ 34 w 170"/>
                  <a:gd name="T9" fmla="*/ 170 h 170"/>
                  <a:gd name="T10" fmla="*/ 170 w 170"/>
                  <a:gd name="T11" fmla="*/ 34 h 170"/>
                  <a:gd name="T12" fmla="*/ 136 w 170"/>
                  <a:gd name="T13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70">
                    <a:moveTo>
                      <a:pt x="136" y="0"/>
                    </a:moveTo>
                    <a:cubicBezTo>
                      <a:pt x="117" y="0"/>
                      <a:pt x="102" y="15"/>
                      <a:pt x="102" y="34"/>
                    </a:cubicBezTo>
                    <a:cubicBezTo>
                      <a:pt x="102" y="71"/>
                      <a:pt x="72" y="102"/>
                      <a:pt x="34" y="102"/>
                    </a:cubicBezTo>
                    <a:cubicBezTo>
                      <a:pt x="16" y="102"/>
                      <a:pt x="0" y="117"/>
                      <a:pt x="0" y="136"/>
                    </a:cubicBezTo>
                    <a:cubicBezTo>
                      <a:pt x="0" y="154"/>
                      <a:pt x="16" y="170"/>
                      <a:pt x="34" y="170"/>
                    </a:cubicBezTo>
                    <a:cubicBezTo>
                      <a:pt x="109" y="170"/>
                      <a:pt x="170" y="109"/>
                      <a:pt x="170" y="34"/>
                    </a:cubicBezTo>
                    <a:cubicBezTo>
                      <a:pt x="170" y="15"/>
                      <a:pt x="155" y="0"/>
                      <a:pt x="136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2" name="Freeform 291">
                <a:extLst>
                  <a:ext uri="{FF2B5EF4-FFF2-40B4-BE49-F238E27FC236}">
                    <a16:creationId xmlns:a16="http://schemas.microsoft.com/office/drawing/2014/main" id="{E581E617-C653-4361-AC0A-B9C8ECF36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3" y="28"/>
                <a:ext cx="814" cy="435"/>
              </a:xfrm>
              <a:custGeom>
                <a:avLst/>
                <a:gdLst>
                  <a:gd name="T0" fmla="*/ 499 w 998"/>
                  <a:gd name="T1" fmla="*/ 0 h 533"/>
                  <a:gd name="T2" fmla="*/ 0 w 998"/>
                  <a:gd name="T3" fmla="*/ 499 h 533"/>
                  <a:gd name="T4" fmla="*/ 0 w 998"/>
                  <a:gd name="T5" fmla="*/ 533 h 533"/>
                  <a:gd name="T6" fmla="*/ 998 w 998"/>
                  <a:gd name="T7" fmla="*/ 533 h 533"/>
                  <a:gd name="T8" fmla="*/ 998 w 998"/>
                  <a:gd name="T9" fmla="*/ 499 h 533"/>
                  <a:gd name="T10" fmla="*/ 499 w 998"/>
                  <a:gd name="T11" fmla="*/ 0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8" h="533">
                    <a:moveTo>
                      <a:pt x="499" y="0"/>
                    </a:moveTo>
                    <a:cubicBezTo>
                      <a:pt x="223" y="0"/>
                      <a:pt x="0" y="224"/>
                      <a:pt x="0" y="499"/>
                    </a:cubicBezTo>
                    <a:cubicBezTo>
                      <a:pt x="0" y="533"/>
                      <a:pt x="0" y="533"/>
                      <a:pt x="0" y="533"/>
                    </a:cubicBezTo>
                    <a:cubicBezTo>
                      <a:pt x="998" y="533"/>
                      <a:pt x="998" y="533"/>
                      <a:pt x="998" y="533"/>
                    </a:cubicBezTo>
                    <a:cubicBezTo>
                      <a:pt x="998" y="499"/>
                      <a:pt x="998" y="499"/>
                      <a:pt x="998" y="499"/>
                    </a:cubicBezTo>
                    <a:cubicBezTo>
                      <a:pt x="998" y="224"/>
                      <a:pt x="774" y="0"/>
                      <a:pt x="499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3" name="Freeform 292">
                <a:extLst>
                  <a:ext uri="{FF2B5EF4-FFF2-40B4-BE49-F238E27FC236}">
                    <a16:creationId xmlns:a16="http://schemas.microsoft.com/office/drawing/2014/main" id="{D390780D-E341-4A3B-BB53-99BE5BEF32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5" y="0"/>
                <a:ext cx="869" cy="490"/>
              </a:xfrm>
              <a:custGeom>
                <a:avLst/>
                <a:gdLst>
                  <a:gd name="T0" fmla="*/ 533 w 1066"/>
                  <a:gd name="T1" fmla="*/ 0 h 601"/>
                  <a:gd name="T2" fmla="*/ 0 w 1066"/>
                  <a:gd name="T3" fmla="*/ 533 h 601"/>
                  <a:gd name="T4" fmla="*/ 0 w 1066"/>
                  <a:gd name="T5" fmla="*/ 567 h 601"/>
                  <a:gd name="T6" fmla="*/ 34 w 1066"/>
                  <a:gd name="T7" fmla="*/ 601 h 601"/>
                  <a:gd name="T8" fmla="*/ 1032 w 1066"/>
                  <a:gd name="T9" fmla="*/ 601 h 601"/>
                  <a:gd name="T10" fmla="*/ 1066 w 1066"/>
                  <a:gd name="T11" fmla="*/ 567 h 601"/>
                  <a:gd name="T12" fmla="*/ 1066 w 1066"/>
                  <a:gd name="T13" fmla="*/ 533 h 601"/>
                  <a:gd name="T14" fmla="*/ 533 w 1066"/>
                  <a:gd name="T15" fmla="*/ 0 h 601"/>
                  <a:gd name="T16" fmla="*/ 68 w 1066"/>
                  <a:gd name="T17" fmla="*/ 533 h 601"/>
                  <a:gd name="T18" fmla="*/ 533 w 1066"/>
                  <a:gd name="T19" fmla="*/ 68 h 601"/>
                  <a:gd name="T20" fmla="*/ 998 w 1066"/>
                  <a:gd name="T21" fmla="*/ 533 h 601"/>
                  <a:gd name="T22" fmla="*/ 68 w 1066"/>
                  <a:gd name="T23" fmla="*/ 533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66" h="601">
                    <a:moveTo>
                      <a:pt x="533" y="0"/>
                    </a:moveTo>
                    <a:cubicBezTo>
                      <a:pt x="239" y="0"/>
                      <a:pt x="0" y="239"/>
                      <a:pt x="0" y="533"/>
                    </a:cubicBezTo>
                    <a:cubicBezTo>
                      <a:pt x="0" y="567"/>
                      <a:pt x="0" y="567"/>
                      <a:pt x="0" y="567"/>
                    </a:cubicBezTo>
                    <a:cubicBezTo>
                      <a:pt x="0" y="586"/>
                      <a:pt x="15" y="601"/>
                      <a:pt x="34" y="601"/>
                    </a:cubicBezTo>
                    <a:cubicBezTo>
                      <a:pt x="1032" y="601"/>
                      <a:pt x="1032" y="601"/>
                      <a:pt x="1032" y="601"/>
                    </a:cubicBezTo>
                    <a:cubicBezTo>
                      <a:pt x="1050" y="601"/>
                      <a:pt x="1066" y="586"/>
                      <a:pt x="1066" y="567"/>
                    </a:cubicBezTo>
                    <a:cubicBezTo>
                      <a:pt x="1066" y="533"/>
                      <a:pt x="1066" y="533"/>
                      <a:pt x="1066" y="533"/>
                    </a:cubicBezTo>
                    <a:cubicBezTo>
                      <a:pt x="1066" y="239"/>
                      <a:pt x="826" y="0"/>
                      <a:pt x="533" y="0"/>
                    </a:cubicBezTo>
                    <a:close/>
                    <a:moveTo>
                      <a:pt x="68" y="533"/>
                    </a:moveTo>
                    <a:cubicBezTo>
                      <a:pt x="68" y="277"/>
                      <a:pt x="276" y="68"/>
                      <a:pt x="533" y="68"/>
                    </a:cubicBezTo>
                    <a:cubicBezTo>
                      <a:pt x="789" y="68"/>
                      <a:pt x="997" y="277"/>
                      <a:pt x="998" y="533"/>
                    </a:cubicBezTo>
                    <a:lnTo>
                      <a:pt x="68" y="53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4" name="Freeform 293">
                <a:extLst>
                  <a:ext uri="{FF2B5EF4-FFF2-40B4-BE49-F238E27FC236}">
                    <a16:creationId xmlns:a16="http://schemas.microsoft.com/office/drawing/2014/main" id="{89748B2F-6CF2-485C-88D0-C8EC6F179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368"/>
                <a:ext cx="735" cy="95"/>
              </a:xfrm>
              <a:custGeom>
                <a:avLst/>
                <a:gdLst>
                  <a:gd name="T0" fmla="*/ 843 w 901"/>
                  <a:gd name="T1" fmla="*/ 0 h 116"/>
                  <a:gd name="T2" fmla="*/ 338 w 901"/>
                  <a:gd name="T3" fmla="*/ 0 h 116"/>
                  <a:gd name="T4" fmla="*/ 0 w 901"/>
                  <a:gd name="T5" fmla="*/ 116 h 116"/>
                  <a:gd name="T6" fmla="*/ 843 w 901"/>
                  <a:gd name="T7" fmla="*/ 116 h 116"/>
                  <a:gd name="T8" fmla="*/ 901 w 901"/>
                  <a:gd name="T9" fmla="*/ 58 h 116"/>
                  <a:gd name="T10" fmla="*/ 901 w 901"/>
                  <a:gd name="T11" fmla="*/ 58 h 116"/>
                  <a:gd name="T12" fmla="*/ 843 w 901"/>
                  <a:gd name="T13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1" h="116">
                    <a:moveTo>
                      <a:pt x="843" y="0"/>
                    </a:moveTo>
                    <a:cubicBezTo>
                      <a:pt x="338" y="0"/>
                      <a:pt x="338" y="0"/>
                      <a:pt x="338" y="0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3" y="116"/>
                      <a:pt x="843" y="116"/>
                      <a:pt x="843" y="116"/>
                    </a:cubicBezTo>
                    <a:cubicBezTo>
                      <a:pt x="875" y="116"/>
                      <a:pt x="901" y="90"/>
                      <a:pt x="901" y="58"/>
                    </a:cubicBezTo>
                    <a:cubicBezTo>
                      <a:pt x="901" y="58"/>
                      <a:pt x="901" y="58"/>
                      <a:pt x="901" y="58"/>
                    </a:cubicBezTo>
                    <a:cubicBezTo>
                      <a:pt x="901" y="26"/>
                      <a:pt x="875" y="0"/>
                      <a:pt x="843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5" name="Freeform 294">
                <a:extLst>
                  <a:ext uri="{FF2B5EF4-FFF2-40B4-BE49-F238E27FC236}">
                    <a16:creationId xmlns:a16="http://schemas.microsoft.com/office/drawing/2014/main" id="{35C8CFF7-F129-46F5-8D80-0F54E14DF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340"/>
                <a:ext cx="790" cy="150"/>
              </a:xfrm>
              <a:custGeom>
                <a:avLst/>
                <a:gdLst>
                  <a:gd name="T0" fmla="*/ 877 w 969"/>
                  <a:gd name="T1" fmla="*/ 0 h 184"/>
                  <a:gd name="T2" fmla="*/ 372 w 969"/>
                  <a:gd name="T3" fmla="*/ 0 h 184"/>
                  <a:gd name="T4" fmla="*/ 338 w 969"/>
                  <a:gd name="T5" fmla="*/ 34 h 184"/>
                  <a:gd name="T6" fmla="*/ 372 w 969"/>
                  <a:gd name="T7" fmla="*/ 68 h 184"/>
                  <a:gd name="T8" fmla="*/ 877 w 969"/>
                  <a:gd name="T9" fmla="*/ 68 h 184"/>
                  <a:gd name="T10" fmla="*/ 901 w 969"/>
                  <a:gd name="T11" fmla="*/ 92 h 184"/>
                  <a:gd name="T12" fmla="*/ 877 w 969"/>
                  <a:gd name="T13" fmla="*/ 116 h 184"/>
                  <a:gd name="T14" fmla="*/ 34 w 969"/>
                  <a:gd name="T15" fmla="*/ 116 h 184"/>
                  <a:gd name="T16" fmla="*/ 0 w 969"/>
                  <a:gd name="T17" fmla="*/ 150 h 184"/>
                  <a:gd name="T18" fmla="*/ 34 w 969"/>
                  <a:gd name="T19" fmla="*/ 184 h 184"/>
                  <a:gd name="T20" fmla="*/ 877 w 969"/>
                  <a:gd name="T21" fmla="*/ 184 h 184"/>
                  <a:gd name="T22" fmla="*/ 969 w 969"/>
                  <a:gd name="T23" fmla="*/ 92 h 184"/>
                  <a:gd name="T24" fmla="*/ 877 w 969"/>
                  <a:gd name="T25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9" h="184">
                    <a:moveTo>
                      <a:pt x="877" y="0"/>
                    </a:moveTo>
                    <a:cubicBezTo>
                      <a:pt x="372" y="0"/>
                      <a:pt x="372" y="0"/>
                      <a:pt x="372" y="0"/>
                    </a:cubicBezTo>
                    <a:cubicBezTo>
                      <a:pt x="353" y="0"/>
                      <a:pt x="338" y="15"/>
                      <a:pt x="338" y="34"/>
                    </a:cubicBezTo>
                    <a:cubicBezTo>
                      <a:pt x="338" y="52"/>
                      <a:pt x="353" y="68"/>
                      <a:pt x="372" y="68"/>
                    </a:cubicBezTo>
                    <a:cubicBezTo>
                      <a:pt x="877" y="68"/>
                      <a:pt x="877" y="68"/>
                      <a:pt x="877" y="68"/>
                    </a:cubicBezTo>
                    <a:cubicBezTo>
                      <a:pt x="890" y="68"/>
                      <a:pt x="901" y="78"/>
                      <a:pt x="901" y="92"/>
                    </a:cubicBezTo>
                    <a:cubicBezTo>
                      <a:pt x="901" y="105"/>
                      <a:pt x="890" y="116"/>
                      <a:pt x="877" y="116"/>
                    </a:cubicBezTo>
                    <a:cubicBezTo>
                      <a:pt x="34" y="116"/>
                      <a:pt x="34" y="116"/>
                      <a:pt x="34" y="116"/>
                    </a:cubicBezTo>
                    <a:cubicBezTo>
                      <a:pt x="16" y="116"/>
                      <a:pt x="0" y="131"/>
                      <a:pt x="0" y="150"/>
                    </a:cubicBezTo>
                    <a:cubicBezTo>
                      <a:pt x="0" y="169"/>
                      <a:pt x="16" y="184"/>
                      <a:pt x="34" y="184"/>
                    </a:cubicBezTo>
                    <a:cubicBezTo>
                      <a:pt x="877" y="184"/>
                      <a:pt x="877" y="184"/>
                      <a:pt x="877" y="184"/>
                    </a:cubicBezTo>
                    <a:cubicBezTo>
                      <a:pt x="927" y="184"/>
                      <a:pt x="969" y="143"/>
                      <a:pt x="969" y="92"/>
                    </a:cubicBezTo>
                    <a:cubicBezTo>
                      <a:pt x="969" y="41"/>
                      <a:pt x="927" y="0"/>
                      <a:pt x="877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Freeform 295">
                <a:extLst>
                  <a:ext uri="{FF2B5EF4-FFF2-40B4-BE49-F238E27FC236}">
                    <a16:creationId xmlns:a16="http://schemas.microsoft.com/office/drawing/2014/main" id="{AF579209-839D-4C64-9217-4CAE97FD23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" y="1100"/>
                <a:ext cx="228" cy="86"/>
              </a:xfrm>
              <a:custGeom>
                <a:avLst/>
                <a:gdLst>
                  <a:gd name="T0" fmla="*/ 232 w 280"/>
                  <a:gd name="T1" fmla="*/ 27 h 105"/>
                  <a:gd name="T2" fmla="*/ 154 w 280"/>
                  <a:gd name="T3" fmla="*/ 36 h 105"/>
                  <a:gd name="T4" fmla="*/ 56 w 280"/>
                  <a:gd name="T5" fmla="*/ 9 h 105"/>
                  <a:gd name="T6" fmla="*/ 10 w 280"/>
                  <a:gd name="T7" fmla="*/ 21 h 105"/>
                  <a:gd name="T8" fmla="*/ 21 w 280"/>
                  <a:gd name="T9" fmla="*/ 68 h 105"/>
                  <a:gd name="T10" fmla="*/ 151 w 280"/>
                  <a:gd name="T11" fmla="*/ 104 h 105"/>
                  <a:gd name="T12" fmla="*/ 165 w 280"/>
                  <a:gd name="T13" fmla="*/ 105 h 105"/>
                  <a:gd name="T14" fmla="*/ 253 w 280"/>
                  <a:gd name="T15" fmla="*/ 92 h 105"/>
                  <a:gd name="T16" fmla="*/ 275 w 280"/>
                  <a:gd name="T17" fmla="*/ 49 h 105"/>
                  <a:gd name="T18" fmla="*/ 232 w 280"/>
                  <a:gd name="T19" fmla="*/ 27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0" h="105">
                    <a:moveTo>
                      <a:pt x="232" y="27"/>
                    </a:moveTo>
                    <a:cubicBezTo>
                      <a:pt x="208" y="34"/>
                      <a:pt x="182" y="38"/>
                      <a:pt x="154" y="36"/>
                    </a:cubicBezTo>
                    <a:cubicBezTo>
                      <a:pt x="118" y="35"/>
                      <a:pt x="83" y="25"/>
                      <a:pt x="56" y="9"/>
                    </a:cubicBezTo>
                    <a:cubicBezTo>
                      <a:pt x="40" y="0"/>
                      <a:pt x="19" y="5"/>
                      <a:pt x="10" y="21"/>
                    </a:cubicBezTo>
                    <a:cubicBezTo>
                      <a:pt x="0" y="37"/>
                      <a:pt x="5" y="58"/>
                      <a:pt x="21" y="68"/>
                    </a:cubicBezTo>
                    <a:cubicBezTo>
                      <a:pt x="58" y="89"/>
                      <a:pt x="103" y="102"/>
                      <a:pt x="151" y="104"/>
                    </a:cubicBezTo>
                    <a:cubicBezTo>
                      <a:pt x="156" y="105"/>
                      <a:pt x="161" y="105"/>
                      <a:pt x="165" y="105"/>
                    </a:cubicBezTo>
                    <a:cubicBezTo>
                      <a:pt x="196" y="105"/>
                      <a:pt x="226" y="100"/>
                      <a:pt x="253" y="92"/>
                    </a:cubicBezTo>
                    <a:cubicBezTo>
                      <a:pt x="271" y="86"/>
                      <a:pt x="280" y="67"/>
                      <a:pt x="275" y="49"/>
                    </a:cubicBezTo>
                    <a:cubicBezTo>
                      <a:pt x="269" y="31"/>
                      <a:pt x="250" y="21"/>
                      <a:pt x="232" y="2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" name="Freeform 296">
                <a:extLst>
                  <a:ext uri="{FF2B5EF4-FFF2-40B4-BE49-F238E27FC236}">
                    <a16:creationId xmlns:a16="http://schemas.microsoft.com/office/drawing/2014/main" id="{C60F3174-417F-4B3F-BD4D-9EBDC3866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1" y="1763"/>
                <a:ext cx="2331" cy="1216"/>
              </a:xfrm>
              <a:custGeom>
                <a:avLst/>
                <a:gdLst>
                  <a:gd name="T0" fmla="*/ 2677 w 2857"/>
                  <a:gd name="T1" fmla="*/ 0 h 1491"/>
                  <a:gd name="T2" fmla="*/ 1010 w 2857"/>
                  <a:gd name="T3" fmla="*/ 0 h 1491"/>
                  <a:gd name="T4" fmla="*/ 770 w 2857"/>
                  <a:gd name="T5" fmla="*/ 199 h 1491"/>
                  <a:gd name="T6" fmla="*/ 708 w 2857"/>
                  <a:gd name="T7" fmla="*/ 1335 h 1491"/>
                  <a:gd name="T8" fmla="*/ 156 w 2857"/>
                  <a:gd name="T9" fmla="*/ 1335 h 1491"/>
                  <a:gd name="T10" fmla="*/ 0 w 2857"/>
                  <a:gd name="T11" fmla="*/ 1491 h 1491"/>
                  <a:gd name="T12" fmla="*/ 675 w 2857"/>
                  <a:gd name="T13" fmla="*/ 1491 h 1491"/>
                  <a:gd name="T14" fmla="*/ 1067 w 2857"/>
                  <a:gd name="T15" fmla="*/ 1491 h 1491"/>
                  <a:gd name="T16" fmla="*/ 2739 w 2857"/>
                  <a:gd name="T17" fmla="*/ 1491 h 1491"/>
                  <a:gd name="T18" fmla="*/ 2834 w 2857"/>
                  <a:gd name="T19" fmla="*/ 199 h 1491"/>
                  <a:gd name="T20" fmla="*/ 2677 w 2857"/>
                  <a:gd name="T21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57" h="1491">
                    <a:moveTo>
                      <a:pt x="2677" y="0"/>
                    </a:moveTo>
                    <a:cubicBezTo>
                      <a:pt x="1010" y="0"/>
                      <a:pt x="1010" y="0"/>
                      <a:pt x="1010" y="0"/>
                    </a:cubicBezTo>
                    <a:cubicBezTo>
                      <a:pt x="901" y="0"/>
                      <a:pt x="771" y="87"/>
                      <a:pt x="770" y="199"/>
                    </a:cubicBezTo>
                    <a:cubicBezTo>
                      <a:pt x="708" y="1335"/>
                      <a:pt x="708" y="1335"/>
                      <a:pt x="708" y="1335"/>
                    </a:cubicBezTo>
                    <a:cubicBezTo>
                      <a:pt x="156" y="1335"/>
                      <a:pt x="156" y="1335"/>
                      <a:pt x="156" y="1335"/>
                    </a:cubicBezTo>
                    <a:cubicBezTo>
                      <a:pt x="70" y="1335"/>
                      <a:pt x="0" y="1405"/>
                      <a:pt x="0" y="1491"/>
                    </a:cubicBezTo>
                    <a:cubicBezTo>
                      <a:pt x="675" y="1491"/>
                      <a:pt x="675" y="1491"/>
                      <a:pt x="675" y="1491"/>
                    </a:cubicBezTo>
                    <a:cubicBezTo>
                      <a:pt x="1067" y="1491"/>
                      <a:pt x="1067" y="1491"/>
                      <a:pt x="1067" y="1491"/>
                    </a:cubicBezTo>
                    <a:cubicBezTo>
                      <a:pt x="2739" y="1491"/>
                      <a:pt x="2739" y="1491"/>
                      <a:pt x="2739" y="1491"/>
                    </a:cubicBezTo>
                    <a:cubicBezTo>
                      <a:pt x="2834" y="199"/>
                      <a:pt x="2834" y="199"/>
                      <a:pt x="2834" y="199"/>
                    </a:cubicBezTo>
                    <a:cubicBezTo>
                      <a:pt x="2857" y="89"/>
                      <a:pt x="2787" y="0"/>
                      <a:pt x="2677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" name="Freeform 297">
                <a:extLst>
                  <a:ext uri="{FF2B5EF4-FFF2-40B4-BE49-F238E27FC236}">
                    <a16:creationId xmlns:a16="http://schemas.microsoft.com/office/drawing/2014/main" id="{767882C2-562F-4C60-BAA6-0FB7A05C29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34" y="1735"/>
                <a:ext cx="2376" cy="1272"/>
              </a:xfrm>
              <a:custGeom>
                <a:avLst/>
                <a:gdLst>
                  <a:gd name="T0" fmla="*/ 2711 w 2914"/>
                  <a:gd name="T1" fmla="*/ 0 h 1559"/>
                  <a:gd name="T2" fmla="*/ 1044 w 2914"/>
                  <a:gd name="T3" fmla="*/ 0 h 1559"/>
                  <a:gd name="T4" fmla="*/ 863 w 2914"/>
                  <a:gd name="T5" fmla="*/ 64 h 1559"/>
                  <a:gd name="T6" fmla="*/ 770 w 2914"/>
                  <a:gd name="T7" fmla="*/ 231 h 1559"/>
                  <a:gd name="T8" fmla="*/ 710 w 2914"/>
                  <a:gd name="T9" fmla="*/ 1335 h 1559"/>
                  <a:gd name="T10" fmla="*/ 190 w 2914"/>
                  <a:gd name="T11" fmla="*/ 1335 h 1559"/>
                  <a:gd name="T12" fmla="*/ 0 w 2914"/>
                  <a:gd name="T13" fmla="*/ 1525 h 1559"/>
                  <a:gd name="T14" fmla="*/ 34 w 2914"/>
                  <a:gd name="T15" fmla="*/ 1559 h 1559"/>
                  <a:gd name="T16" fmla="*/ 2773 w 2914"/>
                  <a:gd name="T17" fmla="*/ 1559 h 1559"/>
                  <a:gd name="T18" fmla="*/ 2807 w 2914"/>
                  <a:gd name="T19" fmla="*/ 1528 h 1559"/>
                  <a:gd name="T20" fmla="*/ 2901 w 2914"/>
                  <a:gd name="T21" fmla="*/ 237 h 1559"/>
                  <a:gd name="T22" fmla="*/ 2864 w 2914"/>
                  <a:gd name="T23" fmla="*/ 69 h 1559"/>
                  <a:gd name="T24" fmla="*/ 2711 w 2914"/>
                  <a:gd name="T25" fmla="*/ 0 h 1559"/>
                  <a:gd name="T26" fmla="*/ 2834 w 2914"/>
                  <a:gd name="T27" fmla="*/ 226 h 1559"/>
                  <a:gd name="T28" fmla="*/ 2834 w 2914"/>
                  <a:gd name="T29" fmla="*/ 230 h 1559"/>
                  <a:gd name="T30" fmla="*/ 2741 w 2914"/>
                  <a:gd name="T31" fmla="*/ 1491 h 1559"/>
                  <a:gd name="T32" fmla="*/ 73 w 2914"/>
                  <a:gd name="T33" fmla="*/ 1491 h 1559"/>
                  <a:gd name="T34" fmla="*/ 190 w 2914"/>
                  <a:gd name="T35" fmla="*/ 1403 h 1559"/>
                  <a:gd name="T36" fmla="*/ 742 w 2914"/>
                  <a:gd name="T37" fmla="*/ 1403 h 1559"/>
                  <a:gd name="T38" fmla="*/ 776 w 2914"/>
                  <a:gd name="T39" fmla="*/ 1371 h 1559"/>
                  <a:gd name="T40" fmla="*/ 838 w 2914"/>
                  <a:gd name="T41" fmla="*/ 234 h 1559"/>
                  <a:gd name="T42" fmla="*/ 838 w 2914"/>
                  <a:gd name="T43" fmla="*/ 233 h 1559"/>
                  <a:gd name="T44" fmla="*/ 1044 w 2914"/>
                  <a:gd name="T45" fmla="*/ 68 h 1559"/>
                  <a:gd name="T46" fmla="*/ 2711 w 2914"/>
                  <a:gd name="T47" fmla="*/ 68 h 1559"/>
                  <a:gd name="T48" fmla="*/ 2812 w 2914"/>
                  <a:gd name="T49" fmla="*/ 112 h 1559"/>
                  <a:gd name="T50" fmla="*/ 2834 w 2914"/>
                  <a:gd name="T51" fmla="*/ 226 h 1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14" h="1559">
                    <a:moveTo>
                      <a:pt x="2711" y="0"/>
                    </a:moveTo>
                    <a:cubicBezTo>
                      <a:pt x="1044" y="0"/>
                      <a:pt x="1044" y="0"/>
                      <a:pt x="1044" y="0"/>
                    </a:cubicBezTo>
                    <a:cubicBezTo>
                      <a:pt x="983" y="0"/>
                      <a:pt x="915" y="24"/>
                      <a:pt x="863" y="64"/>
                    </a:cubicBezTo>
                    <a:cubicBezTo>
                      <a:pt x="804" y="110"/>
                      <a:pt x="771" y="169"/>
                      <a:pt x="770" y="231"/>
                    </a:cubicBezTo>
                    <a:cubicBezTo>
                      <a:pt x="710" y="1335"/>
                      <a:pt x="710" y="1335"/>
                      <a:pt x="710" y="1335"/>
                    </a:cubicBezTo>
                    <a:cubicBezTo>
                      <a:pt x="190" y="1335"/>
                      <a:pt x="190" y="1335"/>
                      <a:pt x="190" y="1335"/>
                    </a:cubicBezTo>
                    <a:cubicBezTo>
                      <a:pt x="85" y="1335"/>
                      <a:pt x="0" y="1421"/>
                      <a:pt x="0" y="1525"/>
                    </a:cubicBezTo>
                    <a:cubicBezTo>
                      <a:pt x="0" y="1544"/>
                      <a:pt x="15" y="1559"/>
                      <a:pt x="34" y="1559"/>
                    </a:cubicBezTo>
                    <a:cubicBezTo>
                      <a:pt x="2773" y="1559"/>
                      <a:pt x="2773" y="1559"/>
                      <a:pt x="2773" y="1559"/>
                    </a:cubicBezTo>
                    <a:cubicBezTo>
                      <a:pt x="2791" y="1559"/>
                      <a:pt x="2805" y="1546"/>
                      <a:pt x="2807" y="1528"/>
                    </a:cubicBezTo>
                    <a:cubicBezTo>
                      <a:pt x="2901" y="237"/>
                      <a:pt x="2901" y="237"/>
                      <a:pt x="2901" y="237"/>
                    </a:cubicBezTo>
                    <a:cubicBezTo>
                      <a:pt x="2914" y="174"/>
                      <a:pt x="2901" y="115"/>
                      <a:pt x="2864" y="69"/>
                    </a:cubicBezTo>
                    <a:cubicBezTo>
                      <a:pt x="2828" y="25"/>
                      <a:pt x="2774" y="0"/>
                      <a:pt x="2711" y="0"/>
                    </a:cubicBezTo>
                    <a:close/>
                    <a:moveTo>
                      <a:pt x="2834" y="226"/>
                    </a:moveTo>
                    <a:cubicBezTo>
                      <a:pt x="2834" y="227"/>
                      <a:pt x="2834" y="229"/>
                      <a:pt x="2834" y="230"/>
                    </a:cubicBezTo>
                    <a:cubicBezTo>
                      <a:pt x="2741" y="1491"/>
                      <a:pt x="2741" y="1491"/>
                      <a:pt x="2741" y="1491"/>
                    </a:cubicBezTo>
                    <a:cubicBezTo>
                      <a:pt x="73" y="1491"/>
                      <a:pt x="73" y="1491"/>
                      <a:pt x="73" y="1491"/>
                    </a:cubicBezTo>
                    <a:cubicBezTo>
                      <a:pt x="88" y="1441"/>
                      <a:pt x="135" y="1403"/>
                      <a:pt x="190" y="1403"/>
                    </a:cubicBezTo>
                    <a:cubicBezTo>
                      <a:pt x="742" y="1403"/>
                      <a:pt x="742" y="1403"/>
                      <a:pt x="742" y="1403"/>
                    </a:cubicBezTo>
                    <a:cubicBezTo>
                      <a:pt x="760" y="1403"/>
                      <a:pt x="775" y="1389"/>
                      <a:pt x="776" y="1371"/>
                    </a:cubicBezTo>
                    <a:cubicBezTo>
                      <a:pt x="838" y="234"/>
                      <a:pt x="838" y="234"/>
                      <a:pt x="838" y="234"/>
                    </a:cubicBezTo>
                    <a:cubicBezTo>
                      <a:pt x="838" y="234"/>
                      <a:pt x="838" y="234"/>
                      <a:pt x="838" y="233"/>
                    </a:cubicBezTo>
                    <a:cubicBezTo>
                      <a:pt x="839" y="142"/>
                      <a:pt x="951" y="68"/>
                      <a:pt x="1044" y="68"/>
                    </a:cubicBezTo>
                    <a:cubicBezTo>
                      <a:pt x="2711" y="68"/>
                      <a:pt x="2711" y="68"/>
                      <a:pt x="2711" y="68"/>
                    </a:cubicBezTo>
                    <a:cubicBezTo>
                      <a:pt x="2753" y="68"/>
                      <a:pt x="2789" y="84"/>
                      <a:pt x="2812" y="112"/>
                    </a:cubicBezTo>
                    <a:cubicBezTo>
                      <a:pt x="2836" y="142"/>
                      <a:pt x="2844" y="182"/>
                      <a:pt x="2834" y="226"/>
                    </a:cubicBezTo>
                    <a:close/>
                  </a:path>
                </a:pathLst>
              </a:custGeom>
              <a:solidFill>
                <a:srgbClr val="002D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" name="Freeform 298">
                <a:extLst>
                  <a:ext uri="{FF2B5EF4-FFF2-40B4-BE49-F238E27FC236}">
                    <a16:creationId xmlns:a16="http://schemas.microsoft.com/office/drawing/2014/main" id="{FF4D8497-577A-4EB2-9ACC-64EB5735E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3" y="1763"/>
                <a:ext cx="1767" cy="1216"/>
              </a:xfrm>
              <a:custGeom>
                <a:avLst/>
                <a:gdLst>
                  <a:gd name="T0" fmla="*/ 2002 w 2166"/>
                  <a:gd name="T1" fmla="*/ 0 h 1491"/>
                  <a:gd name="T2" fmla="*/ 335 w 2166"/>
                  <a:gd name="T3" fmla="*/ 0 h 1491"/>
                  <a:gd name="T4" fmla="*/ 94 w 2166"/>
                  <a:gd name="T5" fmla="*/ 199 h 1491"/>
                  <a:gd name="T6" fmla="*/ 0 w 2166"/>
                  <a:gd name="T7" fmla="*/ 1491 h 1491"/>
                  <a:gd name="T8" fmla="*/ 2064 w 2166"/>
                  <a:gd name="T9" fmla="*/ 1491 h 1491"/>
                  <a:gd name="T10" fmla="*/ 2158 w 2166"/>
                  <a:gd name="T11" fmla="*/ 199 h 1491"/>
                  <a:gd name="T12" fmla="*/ 2002 w 2166"/>
                  <a:gd name="T13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6" h="1491">
                    <a:moveTo>
                      <a:pt x="2002" y="0"/>
                    </a:moveTo>
                    <a:cubicBezTo>
                      <a:pt x="335" y="0"/>
                      <a:pt x="335" y="0"/>
                      <a:pt x="335" y="0"/>
                    </a:cubicBezTo>
                    <a:cubicBezTo>
                      <a:pt x="225" y="0"/>
                      <a:pt x="105" y="83"/>
                      <a:pt x="94" y="199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2064" y="1491"/>
                      <a:pt x="2064" y="1491"/>
                      <a:pt x="2064" y="1491"/>
                    </a:cubicBezTo>
                    <a:cubicBezTo>
                      <a:pt x="2158" y="199"/>
                      <a:pt x="2158" y="199"/>
                      <a:pt x="2158" y="199"/>
                    </a:cubicBezTo>
                    <a:cubicBezTo>
                      <a:pt x="2166" y="85"/>
                      <a:pt x="2112" y="0"/>
                      <a:pt x="2002" y="0"/>
                    </a:cubicBezTo>
                    <a:close/>
                  </a:path>
                </a:pathLst>
              </a:custGeom>
              <a:solidFill>
                <a:srgbClr val="5045F5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Freeform 299">
                <a:extLst>
                  <a:ext uri="{FF2B5EF4-FFF2-40B4-BE49-F238E27FC236}">
                    <a16:creationId xmlns:a16="http://schemas.microsoft.com/office/drawing/2014/main" id="{BCF3A5C6-D72A-4234-A94C-CABC1524CD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05" y="1735"/>
                <a:ext cx="1820" cy="1272"/>
              </a:xfrm>
              <a:custGeom>
                <a:avLst/>
                <a:gdLst>
                  <a:gd name="T0" fmla="*/ 2037 w 2232"/>
                  <a:gd name="T1" fmla="*/ 0 h 1559"/>
                  <a:gd name="T2" fmla="*/ 370 w 2232"/>
                  <a:gd name="T3" fmla="*/ 0 h 1559"/>
                  <a:gd name="T4" fmla="*/ 96 w 2232"/>
                  <a:gd name="T5" fmla="*/ 230 h 1559"/>
                  <a:gd name="T6" fmla="*/ 95 w 2232"/>
                  <a:gd name="T7" fmla="*/ 230 h 1559"/>
                  <a:gd name="T8" fmla="*/ 1 w 2232"/>
                  <a:gd name="T9" fmla="*/ 1523 h 1559"/>
                  <a:gd name="T10" fmla="*/ 10 w 2232"/>
                  <a:gd name="T11" fmla="*/ 1548 h 1559"/>
                  <a:gd name="T12" fmla="*/ 35 w 2232"/>
                  <a:gd name="T13" fmla="*/ 1559 h 1559"/>
                  <a:gd name="T14" fmla="*/ 2099 w 2232"/>
                  <a:gd name="T15" fmla="*/ 1559 h 1559"/>
                  <a:gd name="T16" fmla="*/ 2133 w 2232"/>
                  <a:gd name="T17" fmla="*/ 1528 h 1559"/>
                  <a:gd name="T18" fmla="*/ 2227 w 2232"/>
                  <a:gd name="T19" fmla="*/ 235 h 1559"/>
                  <a:gd name="T20" fmla="*/ 2173 w 2232"/>
                  <a:gd name="T21" fmla="*/ 55 h 1559"/>
                  <a:gd name="T22" fmla="*/ 2037 w 2232"/>
                  <a:gd name="T23" fmla="*/ 0 h 1559"/>
                  <a:gd name="T24" fmla="*/ 2160 w 2232"/>
                  <a:gd name="T25" fmla="*/ 230 h 1559"/>
                  <a:gd name="T26" fmla="*/ 2067 w 2232"/>
                  <a:gd name="T27" fmla="*/ 1491 h 1559"/>
                  <a:gd name="T28" fmla="*/ 71 w 2232"/>
                  <a:gd name="T29" fmla="*/ 1491 h 1559"/>
                  <a:gd name="T30" fmla="*/ 163 w 2232"/>
                  <a:gd name="T31" fmla="*/ 235 h 1559"/>
                  <a:gd name="T32" fmla="*/ 370 w 2232"/>
                  <a:gd name="T33" fmla="*/ 68 h 1559"/>
                  <a:gd name="T34" fmla="*/ 2037 w 2232"/>
                  <a:gd name="T35" fmla="*/ 68 h 1559"/>
                  <a:gd name="T36" fmla="*/ 2124 w 2232"/>
                  <a:gd name="T37" fmla="*/ 102 h 1559"/>
                  <a:gd name="T38" fmla="*/ 2160 w 2232"/>
                  <a:gd name="T39" fmla="*/ 230 h 1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32" h="1559">
                    <a:moveTo>
                      <a:pt x="2037" y="0"/>
                    </a:moveTo>
                    <a:cubicBezTo>
                      <a:pt x="370" y="0"/>
                      <a:pt x="370" y="0"/>
                      <a:pt x="370" y="0"/>
                    </a:cubicBezTo>
                    <a:cubicBezTo>
                      <a:pt x="247" y="0"/>
                      <a:pt x="108" y="92"/>
                      <a:pt x="96" y="230"/>
                    </a:cubicBezTo>
                    <a:cubicBezTo>
                      <a:pt x="96" y="230"/>
                      <a:pt x="96" y="230"/>
                      <a:pt x="95" y="230"/>
                    </a:cubicBezTo>
                    <a:cubicBezTo>
                      <a:pt x="1" y="1523"/>
                      <a:pt x="1" y="1523"/>
                      <a:pt x="1" y="1523"/>
                    </a:cubicBezTo>
                    <a:cubicBezTo>
                      <a:pt x="0" y="1532"/>
                      <a:pt x="3" y="1542"/>
                      <a:pt x="10" y="1548"/>
                    </a:cubicBezTo>
                    <a:cubicBezTo>
                      <a:pt x="16" y="1555"/>
                      <a:pt x="25" y="1559"/>
                      <a:pt x="35" y="1559"/>
                    </a:cubicBezTo>
                    <a:cubicBezTo>
                      <a:pt x="2099" y="1559"/>
                      <a:pt x="2099" y="1559"/>
                      <a:pt x="2099" y="1559"/>
                    </a:cubicBezTo>
                    <a:cubicBezTo>
                      <a:pt x="2116" y="1559"/>
                      <a:pt x="2131" y="1546"/>
                      <a:pt x="2133" y="1528"/>
                    </a:cubicBezTo>
                    <a:cubicBezTo>
                      <a:pt x="2227" y="235"/>
                      <a:pt x="2227" y="235"/>
                      <a:pt x="2227" y="235"/>
                    </a:cubicBezTo>
                    <a:cubicBezTo>
                      <a:pt x="2232" y="161"/>
                      <a:pt x="2213" y="97"/>
                      <a:pt x="2173" y="55"/>
                    </a:cubicBezTo>
                    <a:cubicBezTo>
                      <a:pt x="2140" y="19"/>
                      <a:pt x="2093" y="0"/>
                      <a:pt x="2037" y="0"/>
                    </a:cubicBezTo>
                    <a:close/>
                    <a:moveTo>
                      <a:pt x="2160" y="230"/>
                    </a:moveTo>
                    <a:cubicBezTo>
                      <a:pt x="2067" y="1491"/>
                      <a:pt x="2067" y="1491"/>
                      <a:pt x="2067" y="1491"/>
                    </a:cubicBezTo>
                    <a:cubicBezTo>
                      <a:pt x="71" y="1491"/>
                      <a:pt x="71" y="1491"/>
                      <a:pt x="71" y="1491"/>
                    </a:cubicBezTo>
                    <a:cubicBezTo>
                      <a:pt x="163" y="235"/>
                      <a:pt x="163" y="235"/>
                      <a:pt x="163" y="235"/>
                    </a:cubicBezTo>
                    <a:cubicBezTo>
                      <a:pt x="172" y="137"/>
                      <a:pt x="279" y="68"/>
                      <a:pt x="370" y="68"/>
                    </a:cubicBezTo>
                    <a:cubicBezTo>
                      <a:pt x="2037" y="68"/>
                      <a:pt x="2037" y="68"/>
                      <a:pt x="2037" y="68"/>
                    </a:cubicBezTo>
                    <a:cubicBezTo>
                      <a:pt x="2074" y="68"/>
                      <a:pt x="2103" y="80"/>
                      <a:pt x="2124" y="102"/>
                    </a:cubicBezTo>
                    <a:cubicBezTo>
                      <a:pt x="2150" y="130"/>
                      <a:pt x="2163" y="176"/>
                      <a:pt x="2160" y="230"/>
                    </a:cubicBezTo>
                    <a:close/>
                  </a:path>
                </a:pathLst>
              </a:custGeom>
              <a:solidFill>
                <a:srgbClr val="002D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EEBA64A-017F-4D0E-B6DD-966D8F4EAEBB}"/>
                </a:ext>
              </a:extLst>
            </p:cNvPr>
            <p:cNvSpPr/>
            <p:nvPr/>
          </p:nvSpPr>
          <p:spPr>
            <a:xfrm>
              <a:off x="223808" y="1569769"/>
              <a:ext cx="998227" cy="692140"/>
            </a:xfrm>
            <a:prstGeom prst="roundRect">
              <a:avLst/>
            </a:pr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36F76DE-260E-43EA-9BF4-480CFE9C04B4}"/>
                </a:ext>
              </a:extLst>
            </p:cNvPr>
            <p:cNvGrpSpPr/>
            <p:nvPr/>
          </p:nvGrpSpPr>
          <p:grpSpPr>
            <a:xfrm>
              <a:off x="337104" y="1714804"/>
              <a:ext cx="771635" cy="397156"/>
              <a:chOff x="5388864" y="2080880"/>
              <a:chExt cx="640080" cy="329445"/>
            </a:xfrm>
            <a:solidFill>
              <a:srgbClr val="335769"/>
            </a:solidFill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F7D21B9-B318-49C5-987E-220CE561E9DA}"/>
                  </a:ext>
                </a:extLst>
              </p:cNvPr>
              <p:cNvSpPr/>
              <p:nvPr/>
            </p:nvSpPr>
            <p:spPr>
              <a:xfrm>
                <a:off x="5388864" y="2080880"/>
                <a:ext cx="359664" cy="57411"/>
              </a:xfrm>
              <a:prstGeom prst="rect">
                <a:avLst/>
              </a:prstGeom>
              <a:solidFill>
                <a:srgbClr val="99ABB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5DA3AB4-3A18-44DB-B1DC-C209F0F91A88}"/>
                  </a:ext>
                </a:extLst>
              </p:cNvPr>
              <p:cNvSpPr/>
              <p:nvPr/>
            </p:nvSpPr>
            <p:spPr>
              <a:xfrm>
                <a:off x="5388864" y="2196704"/>
                <a:ext cx="640080" cy="5741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2F46F1E-7645-4232-AA81-3A3E0A132F1D}"/>
                  </a:ext>
                </a:extLst>
              </p:cNvPr>
              <p:cNvSpPr/>
              <p:nvPr/>
            </p:nvSpPr>
            <p:spPr>
              <a:xfrm>
                <a:off x="5388864" y="2280524"/>
                <a:ext cx="640080" cy="57411"/>
              </a:xfrm>
              <a:prstGeom prst="rect">
                <a:avLst/>
              </a:prstGeom>
              <a:solidFill>
                <a:srgbClr val="99ABB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B2A94F4-2320-4E61-A236-45E2D855D49F}"/>
                  </a:ext>
                </a:extLst>
              </p:cNvPr>
              <p:cNvSpPr/>
              <p:nvPr/>
            </p:nvSpPr>
            <p:spPr>
              <a:xfrm>
                <a:off x="5388864" y="2352914"/>
                <a:ext cx="640080" cy="5741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8A51B0-C054-488B-9798-5514077A5C06}"/>
                </a:ext>
              </a:extLst>
            </p:cNvPr>
            <p:cNvGrpSpPr/>
            <p:nvPr/>
          </p:nvGrpSpPr>
          <p:grpSpPr>
            <a:xfrm>
              <a:off x="2093699" y="1307779"/>
              <a:ext cx="153706" cy="153116"/>
              <a:chOff x="8488179" y="1342988"/>
              <a:chExt cx="220743" cy="219894"/>
            </a:xfrm>
            <a:solidFill>
              <a:srgbClr val="335769"/>
            </a:solidFill>
          </p:grpSpPr>
          <p:sp>
            <p:nvSpPr>
              <p:cNvPr id="50" name="Freeform 303">
                <a:extLst>
                  <a:ext uri="{FF2B5EF4-FFF2-40B4-BE49-F238E27FC236}">
                    <a16:creationId xmlns:a16="http://schemas.microsoft.com/office/drawing/2014/main" id="{A2789B8C-24F4-4201-BAD9-3411A5F35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342988"/>
                <a:ext cx="127776" cy="126927"/>
              </a:xfrm>
              <a:custGeom>
                <a:avLst/>
                <a:gdLst>
                  <a:gd name="T0" fmla="*/ 194 w 224"/>
                  <a:gd name="T1" fmla="*/ 0 h 223"/>
                  <a:gd name="T2" fmla="*/ 164 w 224"/>
                  <a:gd name="T3" fmla="*/ 30 h 223"/>
                  <a:gd name="T4" fmla="*/ 30 w 224"/>
                  <a:gd name="T5" fmla="*/ 163 h 223"/>
                  <a:gd name="T6" fmla="*/ 0 w 224"/>
                  <a:gd name="T7" fmla="*/ 193 h 223"/>
                  <a:gd name="T8" fmla="*/ 30 w 224"/>
                  <a:gd name="T9" fmla="*/ 223 h 223"/>
                  <a:gd name="T10" fmla="*/ 224 w 224"/>
                  <a:gd name="T11" fmla="*/ 30 h 223"/>
                  <a:gd name="T12" fmla="*/ 194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194" y="0"/>
                    </a:moveTo>
                    <a:cubicBezTo>
                      <a:pt x="177" y="0"/>
                      <a:pt x="164" y="13"/>
                      <a:pt x="164" y="30"/>
                    </a:cubicBezTo>
                    <a:cubicBezTo>
                      <a:pt x="164" y="103"/>
                      <a:pt x="104" y="163"/>
                      <a:pt x="30" y="163"/>
                    </a:cubicBezTo>
                    <a:cubicBezTo>
                      <a:pt x="14" y="163"/>
                      <a:pt x="0" y="176"/>
                      <a:pt x="0" y="193"/>
                    </a:cubicBezTo>
                    <a:cubicBezTo>
                      <a:pt x="0" y="209"/>
                      <a:pt x="14" y="223"/>
                      <a:pt x="30" y="223"/>
                    </a:cubicBezTo>
                    <a:cubicBezTo>
                      <a:pt x="137" y="223"/>
                      <a:pt x="224" y="136"/>
                      <a:pt x="224" y="30"/>
                    </a:cubicBezTo>
                    <a:cubicBezTo>
                      <a:pt x="224" y="13"/>
                      <a:pt x="210" y="0"/>
                      <a:pt x="194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" name="Freeform 304">
                <a:extLst>
                  <a:ext uri="{FF2B5EF4-FFF2-40B4-BE49-F238E27FC236}">
                    <a16:creationId xmlns:a16="http://schemas.microsoft.com/office/drawing/2014/main" id="{8409679D-0519-4BEF-A6C5-A0E060AC7C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342988"/>
                <a:ext cx="127352" cy="126927"/>
              </a:xfrm>
              <a:custGeom>
                <a:avLst/>
                <a:gdLst>
                  <a:gd name="T0" fmla="*/ 193 w 223"/>
                  <a:gd name="T1" fmla="*/ 163 h 223"/>
                  <a:gd name="T2" fmla="*/ 60 w 223"/>
                  <a:gd name="T3" fmla="*/ 30 h 223"/>
                  <a:gd name="T4" fmla="*/ 30 w 223"/>
                  <a:gd name="T5" fmla="*/ 0 h 223"/>
                  <a:gd name="T6" fmla="*/ 0 w 223"/>
                  <a:gd name="T7" fmla="*/ 30 h 223"/>
                  <a:gd name="T8" fmla="*/ 193 w 223"/>
                  <a:gd name="T9" fmla="*/ 223 h 223"/>
                  <a:gd name="T10" fmla="*/ 223 w 223"/>
                  <a:gd name="T11" fmla="*/ 193 h 223"/>
                  <a:gd name="T12" fmla="*/ 193 w 223"/>
                  <a:gd name="T13" fmla="*/ 16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163"/>
                    </a:moveTo>
                    <a:cubicBezTo>
                      <a:pt x="119" y="163"/>
                      <a:pt x="60" y="103"/>
                      <a:pt x="60" y="30"/>
                    </a:cubicBezTo>
                    <a:cubicBezTo>
                      <a:pt x="60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136"/>
                      <a:pt x="86" y="223"/>
                      <a:pt x="193" y="223"/>
                    </a:cubicBezTo>
                    <a:cubicBezTo>
                      <a:pt x="209" y="223"/>
                      <a:pt x="223" y="209"/>
                      <a:pt x="223" y="193"/>
                    </a:cubicBezTo>
                    <a:cubicBezTo>
                      <a:pt x="223" y="176"/>
                      <a:pt x="209" y="163"/>
                      <a:pt x="193" y="163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" name="Freeform 305">
                <a:extLst>
                  <a:ext uri="{FF2B5EF4-FFF2-40B4-BE49-F238E27FC236}">
                    <a16:creationId xmlns:a16="http://schemas.microsoft.com/office/drawing/2014/main" id="{C3CC6FAB-E523-404F-A5C1-4F04FFD8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435955"/>
                <a:ext cx="127776" cy="126927"/>
              </a:xfrm>
              <a:custGeom>
                <a:avLst/>
                <a:gdLst>
                  <a:gd name="T0" fmla="*/ 30 w 224"/>
                  <a:gd name="T1" fmla="*/ 0 h 223"/>
                  <a:gd name="T2" fmla="*/ 0 w 224"/>
                  <a:gd name="T3" fmla="*/ 30 h 223"/>
                  <a:gd name="T4" fmla="*/ 30 w 224"/>
                  <a:gd name="T5" fmla="*/ 60 h 223"/>
                  <a:gd name="T6" fmla="*/ 164 w 224"/>
                  <a:gd name="T7" fmla="*/ 193 h 223"/>
                  <a:gd name="T8" fmla="*/ 194 w 224"/>
                  <a:gd name="T9" fmla="*/ 223 h 223"/>
                  <a:gd name="T10" fmla="*/ 224 w 224"/>
                  <a:gd name="T11" fmla="*/ 193 h 223"/>
                  <a:gd name="T12" fmla="*/ 30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104" y="60"/>
                      <a:pt x="164" y="120"/>
                      <a:pt x="164" y="193"/>
                    </a:cubicBezTo>
                    <a:cubicBezTo>
                      <a:pt x="164" y="210"/>
                      <a:pt x="177" y="223"/>
                      <a:pt x="194" y="223"/>
                    </a:cubicBezTo>
                    <a:cubicBezTo>
                      <a:pt x="210" y="223"/>
                      <a:pt x="224" y="210"/>
                      <a:pt x="224" y="193"/>
                    </a:cubicBezTo>
                    <a:cubicBezTo>
                      <a:pt x="224" y="87"/>
                      <a:pt x="137" y="0"/>
                      <a:pt x="30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" name="Freeform 306">
                <a:extLst>
                  <a:ext uri="{FF2B5EF4-FFF2-40B4-BE49-F238E27FC236}">
                    <a16:creationId xmlns:a16="http://schemas.microsoft.com/office/drawing/2014/main" id="{DAB33F33-6B0A-421A-8EEF-EC7E4FA84F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435955"/>
                <a:ext cx="127352" cy="126927"/>
              </a:xfrm>
              <a:custGeom>
                <a:avLst/>
                <a:gdLst>
                  <a:gd name="T0" fmla="*/ 193 w 223"/>
                  <a:gd name="T1" fmla="*/ 0 h 223"/>
                  <a:gd name="T2" fmla="*/ 0 w 223"/>
                  <a:gd name="T3" fmla="*/ 193 h 223"/>
                  <a:gd name="T4" fmla="*/ 30 w 223"/>
                  <a:gd name="T5" fmla="*/ 223 h 223"/>
                  <a:gd name="T6" fmla="*/ 60 w 223"/>
                  <a:gd name="T7" fmla="*/ 193 h 223"/>
                  <a:gd name="T8" fmla="*/ 193 w 223"/>
                  <a:gd name="T9" fmla="*/ 60 h 223"/>
                  <a:gd name="T10" fmla="*/ 223 w 223"/>
                  <a:gd name="T11" fmla="*/ 30 h 223"/>
                  <a:gd name="T12" fmla="*/ 193 w 223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210"/>
                      <a:pt x="13" y="223"/>
                      <a:pt x="30" y="223"/>
                    </a:cubicBezTo>
                    <a:cubicBezTo>
                      <a:pt x="46" y="223"/>
                      <a:pt x="60" y="210"/>
                      <a:pt x="60" y="193"/>
                    </a:cubicBezTo>
                    <a:cubicBezTo>
                      <a:pt x="60" y="120"/>
                      <a:pt x="119" y="60"/>
                      <a:pt x="193" y="60"/>
                    </a:cubicBezTo>
                    <a:cubicBezTo>
                      <a:pt x="209" y="60"/>
                      <a:pt x="223" y="46"/>
                      <a:pt x="223" y="30"/>
                    </a:cubicBezTo>
                    <a:cubicBezTo>
                      <a:pt x="223" y="13"/>
                      <a:pt x="209" y="0"/>
                      <a:pt x="193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A90783B-A41E-42FF-87FA-0A6BF33E34A9}"/>
                </a:ext>
              </a:extLst>
            </p:cNvPr>
            <p:cNvGrpSpPr/>
            <p:nvPr/>
          </p:nvGrpSpPr>
          <p:grpSpPr>
            <a:xfrm>
              <a:off x="2439511" y="2198196"/>
              <a:ext cx="174047" cy="197745"/>
              <a:chOff x="9324150" y="1782147"/>
              <a:chExt cx="264907" cy="300978"/>
            </a:xfrm>
            <a:solidFill>
              <a:srgbClr val="99ABB4"/>
            </a:solidFill>
          </p:grpSpPr>
          <p:sp>
            <p:nvSpPr>
              <p:cNvPr id="47" name="Freeform 307">
                <a:extLst>
                  <a:ext uri="{FF2B5EF4-FFF2-40B4-BE49-F238E27FC236}">
                    <a16:creationId xmlns:a16="http://schemas.microsoft.com/office/drawing/2014/main" id="{C7EEA54B-42B8-411C-944C-855851CEF6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24164" y="1782152"/>
                <a:ext cx="264893" cy="300972"/>
              </a:xfrm>
              <a:custGeom>
                <a:avLst/>
                <a:gdLst>
                  <a:gd name="T0" fmla="*/ 450 w 465"/>
                  <a:gd name="T1" fmla="*/ 122 h 528"/>
                  <a:gd name="T2" fmla="*/ 248 w 465"/>
                  <a:gd name="T3" fmla="*/ 6 h 528"/>
                  <a:gd name="T4" fmla="*/ 218 w 465"/>
                  <a:gd name="T5" fmla="*/ 6 h 528"/>
                  <a:gd name="T6" fmla="*/ 15 w 465"/>
                  <a:gd name="T7" fmla="*/ 122 h 528"/>
                  <a:gd name="T8" fmla="*/ 0 w 465"/>
                  <a:gd name="T9" fmla="*/ 148 h 528"/>
                  <a:gd name="T10" fmla="*/ 0 w 465"/>
                  <a:gd name="T11" fmla="*/ 382 h 528"/>
                  <a:gd name="T12" fmla="*/ 15 w 465"/>
                  <a:gd name="T13" fmla="*/ 408 h 528"/>
                  <a:gd name="T14" fmla="*/ 218 w 465"/>
                  <a:gd name="T15" fmla="*/ 524 h 528"/>
                  <a:gd name="T16" fmla="*/ 233 w 465"/>
                  <a:gd name="T17" fmla="*/ 528 h 528"/>
                  <a:gd name="T18" fmla="*/ 248 w 465"/>
                  <a:gd name="T19" fmla="*/ 524 h 528"/>
                  <a:gd name="T20" fmla="*/ 450 w 465"/>
                  <a:gd name="T21" fmla="*/ 408 h 528"/>
                  <a:gd name="T22" fmla="*/ 465 w 465"/>
                  <a:gd name="T23" fmla="*/ 382 h 528"/>
                  <a:gd name="T24" fmla="*/ 465 w 465"/>
                  <a:gd name="T25" fmla="*/ 148 h 528"/>
                  <a:gd name="T26" fmla="*/ 450 w 465"/>
                  <a:gd name="T27" fmla="*/ 122 h 528"/>
                  <a:gd name="T28" fmla="*/ 405 w 465"/>
                  <a:gd name="T29" fmla="*/ 364 h 528"/>
                  <a:gd name="T30" fmla="*/ 233 w 465"/>
                  <a:gd name="T31" fmla="*/ 464 h 528"/>
                  <a:gd name="T32" fmla="*/ 60 w 465"/>
                  <a:gd name="T33" fmla="*/ 364 h 528"/>
                  <a:gd name="T34" fmla="*/ 60 w 465"/>
                  <a:gd name="T35" fmla="*/ 166 h 528"/>
                  <a:gd name="T36" fmla="*/ 233 w 465"/>
                  <a:gd name="T37" fmla="*/ 66 h 528"/>
                  <a:gd name="T38" fmla="*/ 405 w 465"/>
                  <a:gd name="T39" fmla="*/ 166 h 528"/>
                  <a:gd name="T40" fmla="*/ 405 w 465"/>
                  <a:gd name="T41" fmla="*/ 364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5" h="528">
                    <a:moveTo>
                      <a:pt x="450" y="122"/>
                    </a:moveTo>
                    <a:cubicBezTo>
                      <a:pt x="248" y="6"/>
                      <a:pt x="248" y="6"/>
                      <a:pt x="248" y="6"/>
                    </a:cubicBezTo>
                    <a:cubicBezTo>
                      <a:pt x="238" y="0"/>
                      <a:pt x="227" y="0"/>
                      <a:pt x="218" y="6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6" y="128"/>
                      <a:pt x="0" y="138"/>
                      <a:pt x="0" y="148"/>
                    </a:cubicBezTo>
                    <a:cubicBezTo>
                      <a:pt x="0" y="382"/>
                      <a:pt x="0" y="382"/>
                      <a:pt x="0" y="382"/>
                    </a:cubicBezTo>
                    <a:cubicBezTo>
                      <a:pt x="0" y="393"/>
                      <a:pt x="6" y="402"/>
                      <a:pt x="15" y="408"/>
                    </a:cubicBezTo>
                    <a:cubicBezTo>
                      <a:pt x="218" y="524"/>
                      <a:pt x="218" y="524"/>
                      <a:pt x="218" y="524"/>
                    </a:cubicBezTo>
                    <a:cubicBezTo>
                      <a:pt x="222" y="527"/>
                      <a:pt x="227" y="528"/>
                      <a:pt x="233" y="528"/>
                    </a:cubicBezTo>
                    <a:cubicBezTo>
                      <a:pt x="238" y="528"/>
                      <a:pt x="243" y="527"/>
                      <a:pt x="248" y="524"/>
                    </a:cubicBezTo>
                    <a:cubicBezTo>
                      <a:pt x="450" y="408"/>
                      <a:pt x="450" y="408"/>
                      <a:pt x="450" y="408"/>
                    </a:cubicBezTo>
                    <a:cubicBezTo>
                      <a:pt x="459" y="402"/>
                      <a:pt x="465" y="393"/>
                      <a:pt x="465" y="382"/>
                    </a:cubicBezTo>
                    <a:cubicBezTo>
                      <a:pt x="465" y="148"/>
                      <a:pt x="465" y="148"/>
                      <a:pt x="465" y="148"/>
                    </a:cubicBezTo>
                    <a:cubicBezTo>
                      <a:pt x="465" y="138"/>
                      <a:pt x="459" y="128"/>
                      <a:pt x="450" y="122"/>
                    </a:cubicBezTo>
                    <a:close/>
                    <a:moveTo>
                      <a:pt x="405" y="364"/>
                    </a:moveTo>
                    <a:cubicBezTo>
                      <a:pt x="233" y="464"/>
                      <a:pt x="233" y="464"/>
                      <a:pt x="233" y="464"/>
                    </a:cubicBezTo>
                    <a:cubicBezTo>
                      <a:pt x="60" y="364"/>
                      <a:pt x="60" y="364"/>
                      <a:pt x="60" y="364"/>
                    </a:cubicBezTo>
                    <a:cubicBezTo>
                      <a:pt x="60" y="166"/>
                      <a:pt x="60" y="166"/>
                      <a:pt x="60" y="166"/>
                    </a:cubicBezTo>
                    <a:cubicBezTo>
                      <a:pt x="233" y="66"/>
                      <a:pt x="233" y="66"/>
                      <a:pt x="233" y="66"/>
                    </a:cubicBezTo>
                    <a:cubicBezTo>
                      <a:pt x="405" y="166"/>
                      <a:pt x="405" y="166"/>
                      <a:pt x="405" y="166"/>
                    </a:cubicBezTo>
                    <a:lnTo>
                      <a:pt x="405" y="364"/>
                    </a:ln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8" name="Freeform 308">
                <a:extLst>
                  <a:ext uri="{FF2B5EF4-FFF2-40B4-BE49-F238E27FC236}">
                    <a16:creationId xmlns:a16="http://schemas.microsoft.com/office/drawing/2014/main" id="{6021265C-214E-4F0E-A8B2-4EB3DCF09E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24158" y="1782147"/>
                <a:ext cx="264892" cy="168100"/>
              </a:xfrm>
              <a:custGeom>
                <a:avLst/>
                <a:gdLst>
                  <a:gd name="T0" fmla="*/ 450 w 465"/>
                  <a:gd name="T1" fmla="*/ 122 h 295"/>
                  <a:gd name="T2" fmla="*/ 248 w 465"/>
                  <a:gd name="T3" fmla="*/ 6 h 295"/>
                  <a:gd name="T4" fmla="*/ 218 w 465"/>
                  <a:gd name="T5" fmla="*/ 6 h 295"/>
                  <a:gd name="T6" fmla="*/ 15 w 465"/>
                  <a:gd name="T7" fmla="*/ 122 h 295"/>
                  <a:gd name="T8" fmla="*/ 0 w 465"/>
                  <a:gd name="T9" fmla="*/ 148 h 295"/>
                  <a:gd name="T10" fmla="*/ 15 w 465"/>
                  <a:gd name="T11" fmla="*/ 174 h 295"/>
                  <a:gd name="T12" fmla="*/ 218 w 465"/>
                  <a:gd name="T13" fmla="*/ 291 h 295"/>
                  <a:gd name="T14" fmla="*/ 233 w 465"/>
                  <a:gd name="T15" fmla="*/ 295 h 295"/>
                  <a:gd name="T16" fmla="*/ 248 w 465"/>
                  <a:gd name="T17" fmla="*/ 291 h 295"/>
                  <a:gd name="T18" fmla="*/ 450 w 465"/>
                  <a:gd name="T19" fmla="*/ 174 h 295"/>
                  <a:gd name="T20" fmla="*/ 465 w 465"/>
                  <a:gd name="T21" fmla="*/ 148 h 295"/>
                  <a:gd name="T22" fmla="*/ 450 w 465"/>
                  <a:gd name="T23" fmla="*/ 122 h 295"/>
                  <a:gd name="T24" fmla="*/ 233 w 465"/>
                  <a:gd name="T25" fmla="*/ 230 h 295"/>
                  <a:gd name="T26" fmla="*/ 90 w 465"/>
                  <a:gd name="T27" fmla="*/ 148 h 295"/>
                  <a:gd name="T28" fmla="*/ 233 w 465"/>
                  <a:gd name="T29" fmla="*/ 66 h 295"/>
                  <a:gd name="T30" fmla="*/ 375 w 465"/>
                  <a:gd name="T31" fmla="*/ 148 h 295"/>
                  <a:gd name="T32" fmla="*/ 233 w 465"/>
                  <a:gd name="T33" fmla="*/ 23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5" h="295">
                    <a:moveTo>
                      <a:pt x="450" y="122"/>
                    </a:moveTo>
                    <a:cubicBezTo>
                      <a:pt x="248" y="6"/>
                      <a:pt x="248" y="6"/>
                      <a:pt x="248" y="6"/>
                    </a:cubicBezTo>
                    <a:cubicBezTo>
                      <a:pt x="238" y="0"/>
                      <a:pt x="227" y="0"/>
                      <a:pt x="218" y="6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6" y="128"/>
                      <a:pt x="0" y="138"/>
                      <a:pt x="0" y="148"/>
                    </a:cubicBezTo>
                    <a:cubicBezTo>
                      <a:pt x="0" y="159"/>
                      <a:pt x="6" y="169"/>
                      <a:pt x="15" y="174"/>
                    </a:cubicBezTo>
                    <a:cubicBezTo>
                      <a:pt x="218" y="291"/>
                      <a:pt x="218" y="291"/>
                      <a:pt x="218" y="291"/>
                    </a:cubicBezTo>
                    <a:cubicBezTo>
                      <a:pt x="222" y="294"/>
                      <a:pt x="227" y="295"/>
                      <a:pt x="233" y="295"/>
                    </a:cubicBezTo>
                    <a:cubicBezTo>
                      <a:pt x="238" y="295"/>
                      <a:pt x="243" y="294"/>
                      <a:pt x="248" y="291"/>
                    </a:cubicBezTo>
                    <a:cubicBezTo>
                      <a:pt x="450" y="174"/>
                      <a:pt x="450" y="174"/>
                      <a:pt x="450" y="174"/>
                    </a:cubicBezTo>
                    <a:cubicBezTo>
                      <a:pt x="459" y="169"/>
                      <a:pt x="465" y="159"/>
                      <a:pt x="465" y="148"/>
                    </a:cubicBezTo>
                    <a:cubicBezTo>
                      <a:pt x="465" y="138"/>
                      <a:pt x="459" y="128"/>
                      <a:pt x="450" y="122"/>
                    </a:cubicBezTo>
                    <a:close/>
                    <a:moveTo>
                      <a:pt x="233" y="230"/>
                    </a:moveTo>
                    <a:cubicBezTo>
                      <a:pt x="90" y="148"/>
                      <a:pt x="90" y="148"/>
                      <a:pt x="90" y="148"/>
                    </a:cubicBezTo>
                    <a:cubicBezTo>
                      <a:pt x="233" y="66"/>
                      <a:pt x="233" y="66"/>
                      <a:pt x="233" y="66"/>
                    </a:cubicBezTo>
                    <a:cubicBezTo>
                      <a:pt x="375" y="148"/>
                      <a:pt x="375" y="148"/>
                      <a:pt x="375" y="148"/>
                    </a:cubicBezTo>
                    <a:lnTo>
                      <a:pt x="233" y="230"/>
                    </a:ln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" name="Freeform 309">
                <a:extLst>
                  <a:ext uri="{FF2B5EF4-FFF2-40B4-BE49-F238E27FC236}">
                    <a16:creationId xmlns:a16="http://schemas.microsoft.com/office/drawing/2014/main" id="{07F8FE96-D56A-484C-B497-6E0C62E56D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24150" y="1848799"/>
                <a:ext cx="149849" cy="234326"/>
              </a:xfrm>
              <a:custGeom>
                <a:avLst/>
                <a:gdLst>
                  <a:gd name="T0" fmla="*/ 248 w 263"/>
                  <a:gd name="T1" fmla="*/ 122 h 411"/>
                  <a:gd name="T2" fmla="*/ 45 w 263"/>
                  <a:gd name="T3" fmla="*/ 5 h 411"/>
                  <a:gd name="T4" fmla="*/ 15 w 263"/>
                  <a:gd name="T5" fmla="*/ 5 h 411"/>
                  <a:gd name="T6" fmla="*/ 0 w 263"/>
                  <a:gd name="T7" fmla="*/ 31 h 411"/>
                  <a:gd name="T8" fmla="*/ 0 w 263"/>
                  <a:gd name="T9" fmla="*/ 265 h 411"/>
                  <a:gd name="T10" fmla="*/ 15 w 263"/>
                  <a:gd name="T11" fmla="*/ 291 h 411"/>
                  <a:gd name="T12" fmla="*/ 218 w 263"/>
                  <a:gd name="T13" fmla="*/ 407 h 411"/>
                  <a:gd name="T14" fmla="*/ 233 w 263"/>
                  <a:gd name="T15" fmla="*/ 411 h 411"/>
                  <a:gd name="T16" fmla="*/ 248 w 263"/>
                  <a:gd name="T17" fmla="*/ 407 h 411"/>
                  <a:gd name="T18" fmla="*/ 263 w 263"/>
                  <a:gd name="T19" fmla="*/ 381 h 411"/>
                  <a:gd name="T20" fmla="*/ 263 w 263"/>
                  <a:gd name="T21" fmla="*/ 148 h 411"/>
                  <a:gd name="T22" fmla="*/ 248 w 263"/>
                  <a:gd name="T23" fmla="*/ 122 h 411"/>
                  <a:gd name="T24" fmla="*/ 203 w 263"/>
                  <a:gd name="T25" fmla="*/ 330 h 411"/>
                  <a:gd name="T26" fmla="*/ 60 w 263"/>
                  <a:gd name="T27" fmla="*/ 247 h 411"/>
                  <a:gd name="T28" fmla="*/ 60 w 263"/>
                  <a:gd name="T29" fmla="*/ 83 h 411"/>
                  <a:gd name="T30" fmla="*/ 203 w 263"/>
                  <a:gd name="T31" fmla="*/ 165 h 411"/>
                  <a:gd name="T32" fmla="*/ 203 w 263"/>
                  <a:gd name="T33" fmla="*/ 33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3" h="411">
                    <a:moveTo>
                      <a:pt x="248" y="122"/>
                    </a:moveTo>
                    <a:cubicBezTo>
                      <a:pt x="45" y="5"/>
                      <a:pt x="45" y="5"/>
                      <a:pt x="45" y="5"/>
                    </a:cubicBezTo>
                    <a:cubicBezTo>
                      <a:pt x="36" y="0"/>
                      <a:pt x="25" y="0"/>
                      <a:pt x="15" y="5"/>
                    </a:cubicBezTo>
                    <a:cubicBezTo>
                      <a:pt x="6" y="11"/>
                      <a:pt x="0" y="21"/>
                      <a:pt x="0" y="31"/>
                    </a:cubicBezTo>
                    <a:cubicBezTo>
                      <a:pt x="0" y="265"/>
                      <a:pt x="0" y="265"/>
                      <a:pt x="0" y="265"/>
                    </a:cubicBezTo>
                    <a:cubicBezTo>
                      <a:pt x="0" y="276"/>
                      <a:pt x="6" y="285"/>
                      <a:pt x="15" y="291"/>
                    </a:cubicBezTo>
                    <a:cubicBezTo>
                      <a:pt x="218" y="407"/>
                      <a:pt x="218" y="407"/>
                      <a:pt x="218" y="407"/>
                    </a:cubicBezTo>
                    <a:cubicBezTo>
                      <a:pt x="222" y="410"/>
                      <a:pt x="227" y="411"/>
                      <a:pt x="233" y="411"/>
                    </a:cubicBezTo>
                    <a:cubicBezTo>
                      <a:pt x="238" y="411"/>
                      <a:pt x="243" y="410"/>
                      <a:pt x="248" y="407"/>
                    </a:cubicBezTo>
                    <a:cubicBezTo>
                      <a:pt x="257" y="402"/>
                      <a:pt x="263" y="392"/>
                      <a:pt x="263" y="381"/>
                    </a:cubicBezTo>
                    <a:cubicBezTo>
                      <a:pt x="263" y="148"/>
                      <a:pt x="263" y="148"/>
                      <a:pt x="263" y="148"/>
                    </a:cubicBezTo>
                    <a:cubicBezTo>
                      <a:pt x="263" y="137"/>
                      <a:pt x="257" y="127"/>
                      <a:pt x="248" y="122"/>
                    </a:cubicBezTo>
                    <a:close/>
                    <a:moveTo>
                      <a:pt x="203" y="330"/>
                    </a:moveTo>
                    <a:cubicBezTo>
                      <a:pt x="60" y="247"/>
                      <a:pt x="60" y="247"/>
                      <a:pt x="60" y="247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203" y="165"/>
                      <a:pt x="203" y="165"/>
                      <a:pt x="203" y="165"/>
                    </a:cubicBezTo>
                    <a:lnTo>
                      <a:pt x="203" y="330"/>
                    </a:ln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4EA50C4-278E-4714-89F3-F4F1CF1E6D33}"/>
                </a:ext>
              </a:extLst>
            </p:cNvPr>
            <p:cNvGrpSpPr/>
            <p:nvPr/>
          </p:nvGrpSpPr>
          <p:grpSpPr>
            <a:xfrm>
              <a:off x="1643700" y="1143638"/>
              <a:ext cx="307472" cy="315008"/>
              <a:chOff x="8575203" y="2038327"/>
              <a:chExt cx="519595" cy="532330"/>
            </a:xfrm>
            <a:solidFill>
              <a:srgbClr val="335769"/>
            </a:solidFill>
          </p:grpSpPr>
          <p:sp>
            <p:nvSpPr>
              <p:cNvPr id="42" name="Freeform 314">
                <a:extLst>
                  <a:ext uri="{FF2B5EF4-FFF2-40B4-BE49-F238E27FC236}">
                    <a16:creationId xmlns:a16="http://schemas.microsoft.com/office/drawing/2014/main" id="{D5ED4F44-61AB-46A8-AABA-407B7B1F1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5203" y="2038327"/>
                <a:ext cx="519595" cy="532330"/>
              </a:xfrm>
              <a:custGeom>
                <a:avLst/>
                <a:gdLst>
                  <a:gd name="T0" fmla="*/ 816 w 911"/>
                  <a:gd name="T1" fmla="*/ 0 h 933"/>
                  <a:gd name="T2" fmla="*/ 95 w 911"/>
                  <a:gd name="T3" fmla="*/ 0 h 933"/>
                  <a:gd name="T4" fmla="*/ 0 w 911"/>
                  <a:gd name="T5" fmla="*/ 96 h 933"/>
                  <a:gd name="T6" fmla="*/ 0 w 911"/>
                  <a:gd name="T7" fmla="*/ 606 h 933"/>
                  <a:gd name="T8" fmla="*/ 95 w 911"/>
                  <a:gd name="T9" fmla="*/ 702 h 933"/>
                  <a:gd name="T10" fmla="*/ 274 w 911"/>
                  <a:gd name="T11" fmla="*/ 702 h 933"/>
                  <a:gd name="T12" fmla="*/ 274 w 911"/>
                  <a:gd name="T13" fmla="*/ 903 h 933"/>
                  <a:gd name="T14" fmla="*/ 292 w 911"/>
                  <a:gd name="T15" fmla="*/ 931 h 933"/>
                  <a:gd name="T16" fmla="*/ 304 w 911"/>
                  <a:gd name="T17" fmla="*/ 933 h 933"/>
                  <a:gd name="T18" fmla="*/ 325 w 911"/>
                  <a:gd name="T19" fmla="*/ 924 h 933"/>
                  <a:gd name="T20" fmla="*/ 548 w 911"/>
                  <a:gd name="T21" fmla="*/ 702 h 933"/>
                  <a:gd name="T22" fmla="*/ 816 w 911"/>
                  <a:gd name="T23" fmla="*/ 702 h 933"/>
                  <a:gd name="T24" fmla="*/ 911 w 911"/>
                  <a:gd name="T25" fmla="*/ 606 h 933"/>
                  <a:gd name="T26" fmla="*/ 911 w 911"/>
                  <a:gd name="T27" fmla="*/ 96 h 933"/>
                  <a:gd name="T28" fmla="*/ 816 w 911"/>
                  <a:gd name="T29" fmla="*/ 0 h 933"/>
                  <a:gd name="T30" fmla="*/ 851 w 911"/>
                  <a:gd name="T31" fmla="*/ 606 h 933"/>
                  <a:gd name="T32" fmla="*/ 816 w 911"/>
                  <a:gd name="T33" fmla="*/ 642 h 933"/>
                  <a:gd name="T34" fmla="*/ 535 w 911"/>
                  <a:gd name="T35" fmla="*/ 642 h 933"/>
                  <a:gd name="T36" fmla="*/ 514 w 911"/>
                  <a:gd name="T37" fmla="*/ 650 h 933"/>
                  <a:gd name="T38" fmla="*/ 334 w 911"/>
                  <a:gd name="T39" fmla="*/ 830 h 933"/>
                  <a:gd name="T40" fmla="*/ 334 w 911"/>
                  <a:gd name="T41" fmla="*/ 672 h 933"/>
                  <a:gd name="T42" fmla="*/ 304 w 911"/>
                  <a:gd name="T43" fmla="*/ 642 h 933"/>
                  <a:gd name="T44" fmla="*/ 95 w 911"/>
                  <a:gd name="T45" fmla="*/ 642 h 933"/>
                  <a:gd name="T46" fmla="*/ 60 w 911"/>
                  <a:gd name="T47" fmla="*/ 606 h 933"/>
                  <a:gd name="T48" fmla="*/ 60 w 911"/>
                  <a:gd name="T49" fmla="*/ 96 h 933"/>
                  <a:gd name="T50" fmla="*/ 95 w 911"/>
                  <a:gd name="T51" fmla="*/ 60 h 933"/>
                  <a:gd name="T52" fmla="*/ 816 w 911"/>
                  <a:gd name="T53" fmla="*/ 60 h 933"/>
                  <a:gd name="T54" fmla="*/ 851 w 911"/>
                  <a:gd name="T55" fmla="*/ 96 h 933"/>
                  <a:gd name="T56" fmla="*/ 851 w 911"/>
                  <a:gd name="T57" fmla="*/ 606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11" h="933">
                    <a:moveTo>
                      <a:pt x="816" y="0"/>
                    </a:moveTo>
                    <a:cubicBezTo>
                      <a:pt x="95" y="0"/>
                      <a:pt x="95" y="0"/>
                      <a:pt x="95" y="0"/>
                    </a:cubicBezTo>
                    <a:cubicBezTo>
                      <a:pt x="43" y="0"/>
                      <a:pt x="0" y="43"/>
                      <a:pt x="0" y="96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59"/>
                      <a:pt x="43" y="702"/>
                      <a:pt x="95" y="702"/>
                    </a:cubicBezTo>
                    <a:cubicBezTo>
                      <a:pt x="274" y="702"/>
                      <a:pt x="274" y="702"/>
                      <a:pt x="274" y="702"/>
                    </a:cubicBezTo>
                    <a:cubicBezTo>
                      <a:pt x="274" y="903"/>
                      <a:pt x="274" y="903"/>
                      <a:pt x="274" y="903"/>
                    </a:cubicBezTo>
                    <a:cubicBezTo>
                      <a:pt x="274" y="915"/>
                      <a:pt x="281" y="926"/>
                      <a:pt x="292" y="931"/>
                    </a:cubicBezTo>
                    <a:cubicBezTo>
                      <a:pt x="296" y="932"/>
                      <a:pt x="300" y="933"/>
                      <a:pt x="304" y="933"/>
                    </a:cubicBezTo>
                    <a:cubicBezTo>
                      <a:pt x="312" y="933"/>
                      <a:pt x="319" y="930"/>
                      <a:pt x="325" y="924"/>
                    </a:cubicBezTo>
                    <a:cubicBezTo>
                      <a:pt x="548" y="702"/>
                      <a:pt x="548" y="702"/>
                      <a:pt x="548" y="702"/>
                    </a:cubicBezTo>
                    <a:cubicBezTo>
                      <a:pt x="816" y="702"/>
                      <a:pt x="816" y="702"/>
                      <a:pt x="816" y="702"/>
                    </a:cubicBezTo>
                    <a:cubicBezTo>
                      <a:pt x="868" y="702"/>
                      <a:pt x="911" y="659"/>
                      <a:pt x="911" y="606"/>
                    </a:cubicBezTo>
                    <a:cubicBezTo>
                      <a:pt x="911" y="96"/>
                      <a:pt x="911" y="96"/>
                      <a:pt x="911" y="96"/>
                    </a:cubicBezTo>
                    <a:cubicBezTo>
                      <a:pt x="911" y="43"/>
                      <a:pt x="868" y="0"/>
                      <a:pt x="816" y="0"/>
                    </a:cubicBezTo>
                    <a:close/>
                    <a:moveTo>
                      <a:pt x="851" y="606"/>
                    </a:moveTo>
                    <a:cubicBezTo>
                      <a:pt x="851" y="625"/>
                      <a:pt x="835" y="642"/>
                      <a:pt x="816" y="642"/>
                    </a:cubicBezTo>
                    <a:cubicBezTo>
                      <a:pt x="535" y="642"/>
                      <a:pt x="535" y="642"/>
                      <a:pt x="535" y="642"/>
                    </a:cubicBezTo>
                    <a:cubicBezTo>
                      <a:pt x="527" y="642"/>
                      <a:pt x="520" y="645"/>
                      <a:pt x="514" y="650"/>
                    </a:cubicBezTo>
                    <a:cubicBezTo>
                      <a:pt x="334" y="830"/>
                      <a:pt x="334" y="830"/>
                      <a:pt x="334" y="830"/>
                    </a:cubicBezTo>
                    <a:cubicBezTo>
                      <a:pt x="334" y="672"/>
                      <a:pt x="334" y="672"/>
                      <a:pt x="334" y="672"/>
                    </a:cubicBezTo>
                    <a:cubicBezTo>
                      <a:pt x="334" y="655"/>
                      <a:pt x="320" y="642"/>
                      <a:pt x="304" y="642"/>
                    </a:cubicBezTo>
                    <a:cubicBezTo>
                      <a:pt x="95" y="642"/>
                      <a:pt x="95" y="642"/>
                      <a:pt x="95" y="642"/>
                    </a:cubicBezTo>
                    <a:cubicBezTo>
                      <a:pt x="76" y="642"/>
                      <a:pt x="60" y="625"/>
                      <a:pt x="60" y="606"/>
                    </a:cubicBezTo>
                    <a:cubicBezTo>
                      <a:pt x="60" y="96"/>
                      <a:pt x="60" y="96"/>
                      <a:pt x="60" y="96"/>
                    </a:cubicBezTo>
                    <a:cubicBezTo>
                      <a:pt x="60" y="76"/>
                      <a:pt x="76" y="60"/>
                      <a:pt x="95" y="60"/>
                    </a:cubicBezTo>
                    <a:cubicBezTo>
                      <a:pt x="816" y="60"/>
                      <a:pt x="816" y="60"/>
                      <a:pt x="816" y="60"/>
                    </a:cubicBezTo>
                    <a:cubicBezTo>
                      <a:pt x="835" y="60"/>
                      <a:pt x="851" y="76"/>
                      <a:pt x="851" y="96"/>
                    </a:cubicBezTo>
                    <a:lnTo>
                      <a:pt x="851" y="606"/>
                    </a:ln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" name="Freeform 315">
                <a:extLst>
                  <a:ext uri="{FF2B5EF4-FFF2-40B4-BE49-F238E27FC236}">
                    <a16:creationId xmlns:a16="http://schemas.microsoft.com/office/drawing/2014/main" id="{B431CEF4-79EB-4B72-867E-CFDDBDCEA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7272" y="2142331"/>
                <a:ext cx="295880" cy="34385"/>
              </a:xfrm>
              <a:custGeom>
                <a:avLst/>
                <a:gdLst>
                  <a:gd name="T0" fmla="*/ 489 w 519"/>
                  <a:gd name="T1" fmla="*/ 0 h 60"/>
                  <a:gd name="T2" fmla="*/ 30 w 519"/>
                  <a:gd name="T3" fmla="*/ 0 h 60"/>
                  <a:gd name="T4" fmla="*/ 0 w 519"/>
                  <a:gd name="T5" fmla="*/ 30 h 60"/>
                  <a:gd name="T6" fmla="*/ 30 w 519"/>
                  <a:gd name="T7" fmla="*/ 60 h 60"/>
                  <a:gd name="T8" fmla="*/ 489 w 519"/>
                  <a:gd name="T9" fmla="*/ 60 h 60"/>
                  <a:gd name="T10" fmla="*/ 519 w 519"/>
                  <a:gd name="T11" fmla="*/ 30 h 60"/>
                  <a:gd name="T12" fmla="*/ 489 w 519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9" h="60">
                    <a:moveTo>
                      <a:pt x="489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489" y="60"/>
                      <a:pt x="489" y="60"/>
                      <a:pt x="489" y="60"/>
                    </a:cubicBezTo>
                    <a:cubicBezTo>
                      <a:pt x="505" y="60"/>
                      <a:pt x="519" y="46"/>
                      <a:pt x="519" y="30"/>
                    </a:cubicBezTo>
                    <a:cubicBezTo>
                      <a:pt x="519" y="13"/>
                      <a:pt x="505" y="0"/>
                      <a:pt x="489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" name="Freeform 316">
                <a:extLst>
                  <a:ext uri="{FF2B5EF4-FFF2-40B4-BE49-F238E27FC236}">
                    <a16:creationId xmlns:a16="http://schemas.microsoft.com/office/drawing/2014/main" id="{1AFED6A9-9F10-49B9-97B1-F5F1DC2351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7272" y="2228506"/>
                <a:ext cx="295880" cy="33960"/>
              </a:xfrm>
              <a:custGeom>
                <a:avLst/>
                <a:gdLst>
                  <a:gd name="T0" fmla="*/ 489 w 519"/>
                  <a:gd name="T1" fmla="*/ 0 h 60"/>
                  <a:gd name="T2" fmla="*/ 30 w 519"/>
                  <a:gd name="T3" fmla="*/ 0 h 60"/>
                  <a:gd name="T4" fmla="*/ 0 w 519"/>
                  <a:gd name="T5" fmla="*/ 30 h 60"/>
                  <a:gd name="T6" fmla="*/ 30 w 519"/>
                  <a:gd name="T7" fmla="*/ 60 h 60"/>
                  <a:gd name="T8" fmla="*/ 489 w 519"/>
                  <a:gd name="T9" fmla="*/ 60 h 60"/>
                  <a:gd name="T10" fmla="*/ 519 w 519"/>
                  <a:gd name="T11" fmla="*/ 30 h 60"/>
                  <a:gd name="T12" fmla="*/ 489 w 519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9" h="60">
                    <a:moveTo>
                      <a:pt x="489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489" y="60"/>
                      <a:pt x="489" y="60"/>
                      <a:pt x="489" y="60"/>
                    </a:cubicBezTo>
                    <a:cubicBezTo>
                      <a:pt x="505" y="60"/>
                      <a:pt x="519" y="46"/>
                      <a:pt x="519" y="30"/>
                    </a:cubicBezTo>
                    <a:cubicBezTo>
                      <a:pt x="519" y="13"/>
                      <a:pt x="505" y="0"/>
                      <a:pt x="48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Freeform 317">
                <a:extLst>
                  <a:ext uri="{FF2B5EF4-FFF2-40B4-BE49-F238E27FC236}">
                    <a16:creationId xmlns:a16="http://schemas.microsoft.com/office/drawing/2014/main" id="{04988EA0-67E9-4166-9178-6BE6F2E6A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7272" y="2228506"/>
                <a:ext cx="295880" cy="33960"/>
              </a:xfrm>
              <a:custGeom>
                <a:avLst/>
                <a:gdLst>
                  <a:gd name="T0" fmla="*/ 489 w 519"/>
                  <a:gd name="T1" fmla="*/ 0 h 60"/>
                  <a:gd name="T2" fmla="*/ 30 w 519"/>
                  <a:gd name="T3" fmla="*/ 0 h 60"/>
                  <a:gd name="T4" fmla="*/ 0 w 519"/>
                  <a:gd name="T5" fmla="*/ 30 h 60"/>
                  <a:gd name="T6" fmla="*/ 30 w 519"/>
                  <a:gd name="T7" fmla="*/ 60 h 60"/>
                  <a:gd name="T8" fmla="*/ 489 w 519"/>
                  <a:gd name="T9" fmla="*/ 60 h 60"/>
                  <a:gd name="T10" fmla="*/ 519 w 519"/>
                  <a:gd name="T11" fmla="*/ 30 h 60"/>
                  <a:gd name="T12" fmla="*/ 489 w 519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9" h="60">
                    <a:moveTo>
                      <a:pt x="489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489" y="60"/>
                      <a:pt x="489" y="60"/>
                      <a:pt x="489" y="60"/>
                    </a:cubicBezTo>
                    <a:cubicBezTo>
                      <a:pt x="505" y="60"/>
                      <a:pt x="519" y="46"/>
                      <a:pt x="519" y="30"/>
                    </a:cubicBezTo>
                    <a:cubicBezTo>
                      <a:pt x="519" y="13"/>
                      <a:pt x="505" y="0"/>
                      <a:pt x="489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6" name="Freeform 318">
                <a:extLst>
                  <a:ext uri="{FF2B5EF4-FFF2-40B4-BE49-F238E27FC236}">
                    <a16:creationId xmlns:a16="http://schemas.microsoft.com/office/drawing/2014/main" id="{28CEF8AB-BF5C-4B2C-96F5-CD93B72FC0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7272" y="2313831"/>
                <a:ext cx="177019" cy="34385"/>
              </a:xfrm>
              <a:custGeom>
                <a:avLst/>
                <a:gdLst>
                  <a:gd name="T0" fmla="*/ 281 w 311"/>
                  <a:gd name="T1" fmla="*/ 0 h 60"/>
                  <a:gd name="T2" fmla="*/ 30 w 311"/>
                  <a:gd name="T3" fmla="*/ 0 h 60"/>
                  <a:gd name="T4" fmla="*/ 0 w 311"/>
                  <a:gd name="T5" fmla="*/ 30 h 60"/>
                  <a:gd name="T6" fmla="*/ 30 w 311"/>
                  <a:gd name="T7" fmla="*/ 60 h 60"/>
                  <a:gd name="T8" fmla="*/ 281 w 311"/>
                  <a:gd name="T9" fmla="*/ 60 h 60"/>
                  <a:gd name="T10" fmla="*/ 311 w 311"/>
                  <a:gd name="T11" fmla="*/ 30 h 60"/>
                  <a:gd name="T12" fmla="*/ 281 w 311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60">
                    <a:moveTo>
                      <a:pt x="281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4"/>
                      <a:pt x="0" y="30"/>
                    </a:cubicBezTo>
                    <a:cubicBezTo>
                      <a:pt x="0" y="47"/>
                      <a:pt x="14" y="60"/>
                      <a:pt x="30" y="60"/>
                    </a:cubicBezTo>
                    <a:cubicBezTo>
                      <a:pt x="281" y="60"/>
                      <a:pt x="281" y="60"/>
                      <a:pt x="281" y="60"/>
                    </a:cubicBezTo>
                    <a:cubicBezTo>
                      <a:pt x="298" y="60"/>
                      <a:pt x="311" y="47"/>
                      <a:pt x="311" y="30"/>
                    </a:cubicBezTo>
                    <a:cubicBezTo>
                      <a:pt x="311" y="14"/>
                      <a:pt x="298" y="0"/>
                      <a:pt x="281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799536D-C452-43BC-9C28-6DE0393F6453}"/>
                </a:ext>
              </a:extLst>
            </p:cNvPr>
            <p:cNvGrpSpPr/>
            <p:nvPr/>
          </p:nvGrpSpPr>
          <p:grpSpPr>
            <a:xfrm>
              <a:off x="338491" y="2361289"/>
              <a:ext cx="288288" cy="288288"/>
              <a:chOff x="10812463" y="2035175"/>
              <a:chExt cx="677863" cy="677863"/>
            </a:xfrm>
            <a:solidFill>
              <a:srgbClr val="335769"/>
            </a:solidFill>
          </p:grpSpPr>
          <p:sp>
            <p:nvSpPr>
              <p:cNvPr id="40" name="Freeform 337">
                <a:extLst>
                  <a:ext uri="{FF2B5EF4-FFF2-40B4-BE49-F238E27FC236}">
                    <a16:creationId xmlns:a16="http://schemas.microsoft.com/office/drawing/2014/main" id="{B4D3C893-F9DA-4750-8F49-B4A8644C6C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2463" y="2035175"/>
                <a:ext cx="677863" cy="677863"/>
              </a:xfrm>
              <a:custGeom>
                <a:avLst/>
                <a:gdLst>
                  <a:gd name="T0" fmla="*/ 363 w 726"/>
                  <a:gd name="T1" fmla="*/ 0 h 726"/>
                  <a:gd name="T2" fmla="*/ 0 w 726"/>
                  <a:gd name="T3" fmla="*/ 363 h 726"/>
                  <a:gd name="T4" fmla="*/ 363 w 726"/>
                  <a:gd name="T5" fmla="*/ 726 h 726"/>
                  <a:gd name="T6" fmla="*/ 726 w 726"/>
                  <a:gd name="T7" fmla="*/ 363 h 726"/>
                  <a:gd name="T8" fmla="*/ 363 w 726"/>
                  <a:gd name="T9" fmla="*/ 0 h 726"/>
                  <a:gd name="T10" fmla="*/ 363 w 726"/>
                  <a:gd name="T11" fmla="*/ 666 h 726"/>
                  <a:gd name="T12" fmla="*/ 60 w 726"/>
                  <a:gd name="T13" fmla="*/ 363 h 726"/>
                  <a:gd name="T14" fmla="*/ 363 w 726"/>
                  <a:gd name="T15" fmla="*/ 60 h 726"/>
                  <a:gd name="T16" fmla="*/ 666 w 726"/>
                  <a:gd name="T17" fmla="*/ 363 h 726"/>
                  <a:gd name="T18" fmla="*/ 363 w 726"/>
                  <a:gd name="T19" fmla="*/ 666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6" h="726">
                    <a:moveTo>
                      <a:pt x="363" y="0"/>
                    </a:moveTo>
                    <a:cubicBezTo>
                      <a:pt x="163" y="0"/>
                      <a:pt x="0" y="163"/>
                      <a:pt x="0" y="363"/>
                    </a:cubicBezTo>
                    <a:cubicBezTo>
                      <a:pt x="0" y="563"/>
                      <a:pt x="163" y="726"/>
                      <a:pt x="363" y="726"/>
                    </a:cubicBezTo>
                    <a:cubicBezTo>
                      <a:pt x="563" y="726"/>
                      <a:pt x="726" y="563"/>
                      <a:pt x="726" y="363"/>
                    </a:cubicBezTo>
                    <a:cubicBezTo>
                      <a:pt x="726" y="163"/>
                      <a:pt x="563" y="0"/>
                      <a:pt x="363" y="0"/>
                    </a:cubicBezTo>
                    <a:close/>
                    <a:moveTo>
                      <a:pt x="363" y="666"/>
                    </a:moveTo>
                    <a:cubicBezTo>
                      <a:pt x="196" y="666"/>
                      <a:pt x="60" y="530"/>
                      <a:pt x="60" y="363"/>
                    </a:cubicBezTo>
                    <a:cubicBezTo>
                      <a:pt x="60" y="196"/>
                      <a:pt x="196" y="60"/>
                      <a:pt x="363" y="60"/>
                    </a:cubicBezTo>
                    <a:cubicBezTo>
                      <a:pt x="530" y="60"/>
                      <a:pt x="666" y="196"/>
                      <a:pt x="666" y="363"/>
                    </a:cubicBezTo>
                    <a:cubicBezTo>
                      <a:pt x="666" y="530"/>
                      <a:pt x="530" y="666"/>
                      <a:pt x="363" y="666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" name="Freeform 338">
                <a:extLst>
                  <a:ext uri="{FF2B5EF4-FFF2-40B4-BE49-F238E27FC236}">
                    <a16:creationId xmlns:a16="http://schemas.microsoft.com/office/drawing/2014/main" id="{BC7C8571-32E3-4B03-B559-DA1707479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33126" y="2255838"/>
                <a:ext cx="236538" cy="236538"/>
              </a:xfrm>
              <a:custGeom>
                <a:avLst/>
                <a:gdLst>
                  <a:gd name="T0" fmla="*/ 127 w 254"/>
                  <a:gd name="T1" fmla="*/ 0 h 254"/>
                  <a:gd name="T2" fmla="*/ 0 w 254"/>
                  <a:gd name="T3" fmla="*/ 127 h 254"/>
                  <a:gd name="T4" fmla="*/ 127 w 254"/>
                  <a:gd name="T5" fmla="*/ 254 h 254"/>
                  <a:gd name="T6" fmla="*/ 254 w 254"/>
                  <a:gd name="T7" fmla="*/ 127 h 254"/>
                  <a:gd name="T8" fmla="*/ 127 w 254"/>
                  <a:gd name="T9" fmla="*/ 0 h 254"/>
                  <a:gd name="T10" fmla="*/ 127 w 254"/>
                  <a:gd name="T11" fmla="*/ 194 h 254"/>
                  <a:gd name="T12" fmla="*/ 60 w 254"/>
                  <a:gd name="T13" fmla="*/ 127 h 254"/>
                  <a:gd name="T14" fmla="*/ 127 w 254"/>
                  <a:gd name="T15" fmla="*/ 60 h 254"/>
                  <a:gd name="T16" fmla="*/ 194 w 254"/>
                  <a:gd name="T17" fmla="*/ 127 h 254"/>
                  <a:gd name="T18" fmla="*/ 127 w 254"/>
                  <a:gd name="T19" fmla="*/ 19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4" h="254">
                    <a:moveTo>
                      <a:pt x="127" y="0"/>
                    </a:moveTo>
                    <a:cubicBezTo>
                      <a:pt x="57" y="0"/>
                      <a:pt x="0" y="57"/>
                      <a:pt x="0" y="127"/>
                    </a:cubicBezTo>
                    <a:cubicBezTo>
                      <a:pt x="0" y="197"/>
                      <a:pt x="57" y="254"/>
                      <a:pt x="127" y="254"/>
                    </a:cubicBezTo>
                    <a:cubicBezTo>
                      <a:pt x="197" y="254"/>
                      <a:pt x="254" y="197"/>
                      <a:pt x="254" y="127"/>
                    </a:cubicBezTo>
                    <a:cubicBezTo>
                      <a:pt x="254" y="57"/>
                      <a:pt x="197" y="0"/>
                      <a:pt x="127" y="0"/>
                    </a:cubicBezTo>
                    <a:close/>
                    <a:moveTo>
                      <a:pt x="127" y="194"/>
                    </a:moveTo>
                    <a:cubicBezTo>
                      <a:pt x="90" y="194"/>
                      <a:pt x="60" y="164"/>
                      <a:pt x="60" y="127"/>
                    </a:cubicBezTo>
                    <a:cubicBezTo>
                      <a:pt x="60" y="90"/>
                      <a:pt x="90" y="60"/>
                      <a:pt x="127" y="60"/>
                    </a:cubicBezTo>
                    <a:cubicBezTo>
                      <a:pt x="164" y="60"/>
                      <a:pt x="194" y="90"/>
                      <a:pt x="194" y="127"/>
                    </a:cubicBezTo>
                    <a:cubicBezTo>
                      <a:pt x="194" y="164"/>
                      <a:pt x="164" y="194"/>
                      <a:pt x="127" y="194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270BF2-9F62-4CE4-A1E4-443560767694}"/>
                </a:ext>
              </a:extLst>
            </p:cNvPr>
            <p:cNvGrpSpPr/>
            <p:nvPr/>
          </p:nvGrpSpPr>
          <p:grpSpPr>
            <a:xfrm rot="16200000">
              <a:off x="1150191" y="1221945"/>
              <a:ext cx="106854" cy="387837"/>
              <a:chOff x="11911012" y="1725344"/>
              <a:chExt cx="171451" cy="622301"/>
            </a:xfrm>
            <a:solidFill>
              <a:srgbClr val="99ABB4"/>
            </a:solidFill>
          </p:grpSpPr>
          <p:sp>
            <p:nvSpPr>
              <p:cNvPr id="37" name="Freeform 339">
                <a:extLst>
                  <a:ext uri="{FF2B5EF4-FFF2-40B4-BE49-F238E27FC236}">
                    <a16:creationId xmlns:a16="http://schemas.microsoft.com/office/drawing/2014/main" id="{8B73AF23-2E97-44BB-A49E-C20D8C7130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11013" y="1725344"/>
                <a:ext cx="171449" cy="169863"/>
              </a:xfrm>
              <a:custGeom>
                <a:avLst/>
                <a:gdLst>
                  <a:gd name="T0" fmla="*/ 92 w 184"/>
                  <a:gd name="T1" fmla="*/ 0 h 183"/>
                  <a:gd name="T2" fmla="*/ 0 w 184"/>
                  <a:gd name="T3" fmla="*/ 91 h 183"/>
                  <a:gd name="T4" fmla="*/ 92 w 184"/>
                  <a:gd name="T5" fmla="*/ 183 h 183"/>
                  <a:gd name="T6" fmla="*/ 184 w 184"/>
                  <a:gd name="T7" fmla="*/ 91 h 183"/>
                  <a:gd name="T8" fmla="*/ 92 w 184"/>
                  <a:gd name="T9" fmla="*/ 0 h 183"/>
                  <a:gd name="T10" fmla="*/ 92 w 184"/>
                  <a:gd name="T11" fmla="*/ 123 h 183"/>
                  <a:gd name="T12" fmla="*/ 60 w 184"/>
                  <a:gd name="T13" fmla="*/ 91 h 183"/>
                  <a:gd name="T14" fmla="*/ 92 w 184"/>
                  <a:gd name="T15" fmla="*/ 60 h 183"/>
                  <a:gd name="T16" fmla="*/ 124 w 184"/>
                  <a:gd name="T17" fmla="*/ 91 h 183"/>
                  <a:gd name="T18" fmla="*/ 92 w 184"/>
                  <a:gd name="T19" fmla="*/ 12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3">
                    <a:moveTo>
                      <a:pt x="92" y="0"/>
                    </a:moveTo>
                    <a:cubicBezTo>
                      <a:pt x="42" y="0"/>
                      <a:pt x="0" y="41"/>
                      <a:pt x="0" y="91"/>
                    </a:cubicBezTo>
                    <a:cubicBezTo>
                      <a:pt x="0" y="142"/>
                      <a:pt x="42" y="183"/>
                      <a:pt x="92" y="183"/>
                    </a:cubicBezTo>
                    <a:cubicBezTo>
                      <a:pt x="143" y="183"/>
                      <a:pt x="184" y="142"/>
                      <a:pt x="184" y="91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92" y="123"/>
                    </a:moveTo>
                    <a:cubicBezTo>
                      <a:pt x="75" y="123"/>
                      <a:pt x="60" y="109"/>
                      <a:pt x="60" y="91"/>
                    </a:cubicBezTo>
                    <a:cubicBezTo>
                      <a:pt x="60" y="74"/>
                      <a:pt x="75" y="60"/>
                      <a:pt x="92" y="60"/>
                    </a:cubicBezTo>
                    <a:cubicBezTo>
                      <a:pt x="110" y="60"/>
                      <a:pt x="124" y="74"/>
                      <a:pt x="124" y="91"/>
                    </a:cubicBezTo>
                    <a:cubicBezTo>
                      <a:pt x="124" y="109"/>
                      <a:pt x="110" y="123"/>
                      <a:pt x="92" y="123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" name="Freeform 340">
                <a:extLst>
                  <a:ext uri="{FF2B5EF4-FFF2-40B4-BE49-F238E27FC236}">
                    <a16:creationId xmlns:a16="http://schemas.microsoft.com/office/drawing/2014/main" id="{5BBC1CEE-1520-439D-BAFC-BEA1C6DF5F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11012" y="1950770"/>
                <a:ext cx="171450" cy="171450"/>
              </a:xfrm>
              <a:custGeom>
                <a:avLst/>
                <a:gdLst>
                  <a:gd name="T0" fmla="*/ 92 w 184"/>
                  <a:gd name="T1" fmla="*/ 0 h 183"/>
                  <a:gd name="T2" fmla="*/ 0 w 184"/>
                  <a:gd name="T3" fmla="*/ 91 h 183"/>
                  <a:gd name="T4" fmla="*/ 92 w 184"/>
                  <a:gd name="T5" fmla="*/ 183 h 183"/>
                  <a:gd name="T6" fmla="*/ 184 w 184"/>
                  <a:gd name="T7" fmla="*/ 91 h 183"/>
                  <a:gd name="T8" fmla="*/ 92 w 184"/>
                  <a:gd name="T9" fmla="*/ 0 h 183"/>
                  <a:gd name="T10" fmla="*/ 92 w 184"/>
                  <a:gd name="T11" fmla="*/ 123 h 183"/>
                  <a:gd name="T12" fmla="*/ 60 w 184"/>
                  <a:gd name="T13" fmla="*/ 91 h 183"/>
                  <a:gd name="T14" fmla="*/ 92 w 184"/>
                  <a:gd name="T15" fmla="*/ 60 h 183"/>
                  <a:gd name="T16" fmla="*/ 124 w 184"/>
                  <a:gd name="T17" fmla="*/ 91 h 183"/>
                  <a:gd name="T18" fmla="*/ 92 w 184"/>
                  <a:gd name="T19" fmla="*/ 12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3">
                    <a:moveTo>
                      <a:pt x="92" y="0"/>
                    </a:moveTo>
                    <a:cubicBezTo>
                      <a:pt x="42" y="0"/>
                      <a:pt x="0" y="41"/>
                      <a:pt x="0" y="91"/>
                    </a:cubicBezTo>
                    <a:cubicBezTo>
                      <a:pt x="0" y="142"/>
                      <a:pt x="42" y="183"/>
                      <a:pt x="92" y="183"/>
                    </a:cubicBezTo>
                    <a:cubicBezTo>
                      <a:pt x="143" y="183"/>
                      <a:pt x="184" y="142"/>
                      <a:pt x="184" y="91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92" y="123"/>
                    </a:moveTo>
                    <a:cubicBezTo>
                      <a:pt x="75" y="123"/>
                      <a:pt x="60" y="109"/>
                      <a:pt x="60" y="91"/>
                    </a:cubicBezTo>
                    <a:cubicBezTo>
                      <a:pt x="60" y="74"/>
                      <a:pt x="75" y="60"/>
                      <a:pt x="92" y="60"/>
                    </a:cubicBezTo>
                    <a:cubicBezTo>
                      <a:pt x="110" y="60"/>
                      <a:pt x="124" y="74"/>
                      <a:pt x="124" y="91"/>
                    </a:cubicBezTo>
                    <a:cubicBezTo>
                      <a:pt x="124" y="109"/>
                      <a:pt x="110" y="123"/>
                      <a:pt x="92" y="123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Freeform 341">
                <a:extLst>
                  <a:ext uri="{FF2B5EF4-FFF2-40B4-BE49-F238E27FC236}">
                    <a16:creationId xmlns:a16="http://schemas.microsoft.com/office/drawing/2014/main" id="{8C6361F2-9407-4703-BC08-2EB1447D2B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11014" y="2176195"/>
                <a:ext cx="171449" cy="171450"/>
              </a:xfrm>
              <a:custGeom>
                <a:avLst/>
                <a:gdLst>
                  <a:gd name="T0" fmla="*/ 92 w 184"/>
                  <a:gd name="T1" fmla="*/ 0 h 183"/>
                  <a:gd name="T2" fmla="*/ 0 w 184"/>
                  <a:gd name="T3" fmla="*/ 91 h 183"/>
                  <a:gd name="T4" fmla="*/ 92 w 184"/>
                  <a:gd name="T5" fmla="*/ 183 h 183"/>
                  <a:gd name="T6" fmla="*/ 184 w 184"/>
                  <a:gd name="T7" fmla="*/ 91 h 183"/>
                  <a:gd name="T8" fmla="*/ 92 w 184"/>
                  <a:gd name="T9" fmla="*/ 0 h 183"/>
                  <a:gd name="T10" fmla="*/ 92 w 184"/>
                  <a:gd name="T11" fmla="*/ 123 h 183"/>
                  <a:gd name="T12" fmla="*/ 60 w 184"/>
                  <a:gd name="T13" fmla="*/ 91 h 183"/>
                  <a:gd name="T14" fmla="*/ 92 w 184"/>
                  <a:gd name="T15" fmla="*/ 60 h 183"/>
                  <a:gd name="T16" fmla="*/ 124 w 184"/>
                  <a:gd name="T17" fmla="*/ 91 h 183"/>
                  <a:gd name="T18" fmla="*/ 92 w 184"/>
                  <a:gd name="T19" fmla="*/ 12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3">
                    <a:moveTo>
                      <a:pt x="92" y="0"/>
                    </a:moveTo>
                    <a:cubicBezTo>
                      <a:pt x="42" y="0"/>
                      <a:pt x="0" y="41"/>
                      <a:pt x="0" y="91"/>
                    </a:cubicBezTo>
                    <a:cubicBezTo>
                      <a:pt x="0" y="142"/>
                      <a:pt x="42" y="183"/>
                      <a:pt x="92" y="183"/>
                    </a:cubicBezTo>
                    <a:cubicBezTo>
                      <a:pt x="143" y="183"/>
                      <a:pt x="184" y="142"/>
                      <a:pt x="184" y="91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92" y="123"/>
                    </a:moveTo>
                    <a:cubicBezTo>
                      <a:pt x="75" y="123"/>
                      <a:pt x="60" y="109"/>
                      <a:pt x="60" y="91"/>
                    </a:cubicBezTo>
                    <a:cubicBezTo>
                      <a:pt x="60" y="74"/>
                      <a:pt x="75" y="60"/>
                      <a:pt x="92" y="60"/>
                    </a:cubicBezTo>
                    <a:cubicBezTo>
                      <a:pt x="110" y="60"/>
                      <a:pt x="124" y="74"/>
                      <a:pt x="124" y="91"/>
                    </a:cubicBezTo>
                    <a:cubicBezTo>
                      <a:pt x="124" y="109"/>
                      <a:pt x="110" y="123"/>
                      <a:pt x="92" y="123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63F239D-DBF2-4AAC-92CD-AC16D73AC933}"/>
                </a:ext>
              </a:extLst>
            </p:cNvPr>
            <p:cNvGrpSpPr/>
            <p:nvPr/>
          </p:nvGrpSpPr>
          <p:grpSpPr>
            <a:xfrm>
              <a:off x="1393206" y="1071681"/>
              <a:ext cx="140489" cy="139949"/>
              <a:chOff x="8488179" y="1342988"/>
              <a:chExt cx="220743" cy="219894"/>
            </a:xfrm>
            <a:solidFill>
              <a:srgbClr val="335769"/>
            </a:solidFill>
          </p:grpSpPr>
          <p:sp>
            <p:nvSpPr>
              <p:cNvPr id="33" name="Freeform 303">
                <a:extLst>
                  <a:ext uri="{FF2B5EF4-FFF2-40B4-BE49-F238E27FC236}">
                    <a16:creationId xmlns:a16="http://schemas.microsoft.com/office/drawing/2014/main" id="{9658998E-3C9F-4BD7-BC5A-3664EE5C4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342988"/>
                <a:ext cx="127776" cy="126927"/>
              </a:xfrm>
              <a:custGeom>
                <a:avLst/>
                <a:gdLst>
                  <a:gd name="T0" fmla="*/ 194 w 224"/>
                  <a:gd name="T1" fmla="*/ 0 h 223"/>
                  <a:gd name="T2" fmla="*/ 164 w 224"/>
                  <a:gd name="T3" fmla="*/ 30 h 223"/>
                  <a:gd name="T4" fmla="*/ 30 w 224"/>
                  <a:gd name="T5" fmla="*/ 163 h 223"/>
                  <a:gd name="T6" fmla="*/ 0 w 224"/>
                  <a:gd name="T7" fmla="*/ 193 h 223"/>
                  <a:gd name="T8" fmla="*/ 30 w 224"/>
                  <a:gd name="T9" fmla="*/ 223 h 223"/>
                  <a:gd name="T10" fmla="*/ 224 w 224"/>
                  <a:gd name="T11" fmla="*/ 30 h 223"/>
                  <a:gd name="T12" fmla="*/ 194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194" y="0"/>
                    </a:moveTo>
                    <a:cubicBezTo>
                      <a:pt x="177" y="0"/>
                      <a:pt x="164" y="13"/>
                      <a:pt x="164" y="30"/>
                    </a:cubicBezTo>
                    <a:cubicBezTo>
                      <a:pt x="164" y="103"/>
                      <a:pt x="104" y="163"/>
                      <a:pt x="30" y="163"/>
                    </a:cubicBezTo>
                    <a:cubicBezTo>
                      <a:pt x="14" y="163"/>
                      <a:pt x="0" y="176"/>
                      <a:pt x="0" y="193"/>
                    </a:cubicBezTo>
                    <a:cubicBezTo>
                      <a:pt x="0" y="209"/>
                      <a:pt x="14" y="223"/>
                      <a:pt x="30" y="223"/>
                    </a:cubicBezTo>
                    <a:cubicBezTo>
                      <a:pt x="137" y="223"/>
                      <a:pt x="224" y="136"/>
                      <a:pt x="224" y="30"/>
                    </a:cubicBezTo>
                    <a:cubicBezTo>
                      <a:pt x="224" y="13"/>
                      <a:pt x="210" y="0"/>
                      <a:pt x="194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" name="Freeform 304">
                <a:extLst>
                  <a:ext uri="{FF2B5EF4-FFF2-40B4-BE49-F238E27FC236}">
                    <a16:creationId xmlns:a16="http://schemas.microsoft.com/office/drawing/2014/main" id="{F156A575-0CF8-4ED7-9ED3-5A4B9E4DBB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342988"/>
                <a:ext cx="127352" cy="126927"/>
              </a:xfrm>
              <a:custGeom>
                <a:avLst/>
                <a:gdLst>
                  <a:gd name="T0" fmla="*/ 193 w 223"/>
                  <a:gd name="T1" fmla="*/ 163 h 223"/>
                  <a:gd name="T2" fmla="*/ 60 w 223"/>
                  <a:gd name="T3" fmla="*/ 30 h 223"/>
                  <a:gd name="T4" fmla="*/ 30 w 223"/>
                  <a:gd name="T5" fmla="*/ 0 h 223"/>
                  <a:gd name="T6" fmla="*/ 0 w 223"/>
                  <a:gd name="T7" fmla="*/ 30 h 223"/>
                  <a:gd name="T8" fmla="*/ 193 w 223"/>
                  <a:gd name="T9" fmla="*/ 223 h 223"/>
                  <a:gd name="T10" fmla="*/ 223 w 223"/>
                  <a:gd name="T11" fmla="*/ 193 h 223"/>
                  <a:gd name="T12" fmla="*/ 193 w 223"/>
                  <a:gd name="T13" fmla="*/ 16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163"/>
                    </a:moveTo>
                    <a:cubicBezTo>
                      <a:pt x="119" y="163"/>
                      <a:pt x="60" y="103"/>
                      <a:pt x="60" y="30"/>
                    </a:cubicBezTo>
                    <a:cubicBezTo>
                      <a:pt x="60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136"/>
                      <a:pt x="86" y="223"/>
                      <a:pt x="193" y="223"/>
                    </a:cubicBezTo>
                    <a:cubicBezTo>
                      <a:pt x="209" y="223"/>
                      <a:pt x="223" y="209"/>
                      <a:pt x="223" y="193"/>
                    </a:cubicBezTo>
                    <a:cubicBezTo>
                      <a:pt x="223" y="176"/>
                      <a:pt x="209" y="163"/>
                      <a:pt x="193" y="163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" name="Freeform 305">
                <a:extLst>
                  <a:ext uri="{FF2B5EF4-FFF2-40B4-BE49-F238E27FC236}">
                    <a16:creationId xmlns:a16="http://schemas.microsoft.com/office/drawing/2014/main" id="{39F099FD-ACF8-4566-B7A5-EC2C77AF2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435955"/>
                <a:ext cx="127776" cy="126927"/>
              </a:xfrm>
              <a:custGeom>
                <a:avLst/>
                <a:gdLst>
                  <a:gd name="T0" fmla="*/ 30 w 224"/>
                  <a:gd name="T1" fmla="*/ 0 h 223"/>
                  <a:gd name="T2" fmla="*/ 0 w 224"/>
                  <a:gd name="T3" fmla="*/ 30 h 223"/>
                  <a:gd name="T4" fmla="*/ 30 w 224"/>
                  <a:gd name="T5" fmla="*/ 60 h 223"/>
                  <a:gd name="T6" fmla="*/ 164 w 224"/>
                  <a:gd name="T7" fmla="*/ 193 h 223"/>
                  <a:gd name="T8" fmla="*/ 194 w 224"/>
                  <a:gd name="T9" fmla="*/ 223 h 223"/>
                  <a:gd name="T10" fmla="*/ 224 w 224"/>
                  <a:gd name="T11" fmla="*/ 193 h 223"/>
                  <a:gd name="T12" fmla="*/ 30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104" y="60"/>
                      <a:pt x="164" y="120"/>
                      <a:pt x="164" y="193"/>
                    </a:cubicBezTo>
                    <a:cubicBezTo>
                      <a:pt x="164" y="210"/>
                      <a:pt x="177" y="223"/>
                      <a:pt x="194" y="223"/>
                    </a:cubicBezTo>
                    <a:cubicBezTo>
                      <a:pt x="210" y="223"/>
                      <a:pt x="224" y="210"/>
                      <a:pt x="224" y="193"/>
                    </a:cubicBezTo>
                    <a:cubicBezTo>
                      <a:pt x="224" y="87"/>
                      <a:pt x="137" y="0"/>
                      <a:pt x="30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" name="Freeform 306">
                <a:extLst>
                  <a:ext uri="{FF2B5EF4-FFF2-40B4-BE49-F238E27FC236}">
                    <a16:creationId xmlns:a16="http://schemas.microsoft.com/office/drawing/2014/main" id="{DC5FC57D-1C20-4334-BDFA-4069ED19A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435955"/>
                <a:ext cx="127352" cy="126927"/>
              </a:xfrm>
              <a:custGeom>
                <a:avLst/>
                <a:gdLst>
                  <a:gd name="T0" fmla="*/ 193 w 223"/>
                  <a:gd name="T1" fmla="*/ 0 h 223"/>
                  <a:gd name="T2" fmla="*/ 0 w 223"/>
                  <a:gd name="T3" fmla="*/ 193 h 223"/>
                  <a:gd name="T4" fmla="*/ 30 w 223"/>
                  <a:gd name="T5" fmla="*/ 223 h 223"/>
                  <a:gd name="T6" fmla="*/ 60 w 223"/>
                  <a:gd name="T7" fmla="*/ 193 h 223"/>
                  <a:gd name="T8" fmla="*/ 193 w 223"/>
                  <a:gd name="T9" fmla="*/ 60 h 223"/>
                  <a:gd name="T10" fmla="*/ 223 w 223"/>
                  <a:gd name="T11" fmla="*/ 30 h 223"/>
                  <a:gd name="T12" fmla="*/ 193 w 223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210"/>
                      <a:pt x="13" y="223"/>
                      <a:pt x="30" y="223"/>
                    </a:cubicBezTo>
                    <a:cubicBezTo>
                      <a:pt x="46" y="223"/>
                      <a:pt x="60" y="210"/>
                      <a:pt x="60" y="193"/>
                    </a:cubicBezTo>
                    <a:cubicBezTo>
                      <a:pt x="60" y="120"/>
                      <a:pt x="119" y="60"/>
                      <a:pt x="193" y="60"/>
                    </a:cubicBezTo>
                    <a:cubicBezTo>
                      <a:pt x="209" y="60"/>
                      <a:pt x="223" y="46"/>
                      <a:pt x="223" y="30"/>
                    </a:cubicBezTo>
                    <a:cubicBezTo>
                      <a:pt x="223" y="13"/>
                      <a:pt x="209" y="0"/>
                      <a:pt x="193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6E65DA-CC59-47D1-AC65-47BCA9DD1B4F}"/>
                </a:ext>
              </a:extLst>
            </p:cNvPr>
            <p:cNvGrpSpPr/>
            <p:nvPr/>
          </p:nvGrpSpPr>
          <p:grpSpPr>
            <a:xfrm>
              <a:off x="566535" y="2703895"/>
              <a:ext cx="102038" cy="101613"/>
              <a:chOff x="8488149" y="1342988"/>
              <a:chExt cx="220817" cy="219894"/>
            </a:xfrm>
            <a:solidFill>
              <a:srgbClr val="335769"/>
            </a:solidFill>
          </p:grpSpPr>
          <p:sp>
            <p:nvSpPr>
              <p:cNvPr id="29" name="Freeform 303">
                <a:extLst>
                  <a:ext uri="{FF2B5EF4-FFF2-40B4-BE49-F238E27FC236}">
                    <a16:creationId xmlns:a16="http://schemas.microsoft.com/office/drawing/2014/main" id="{508E939F-E507-43A7-AD74-34AE89BEA2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342988"/>
                <a:ext cx="127776" cy="126927"/>
              </a:xfrm>
              <a:custGeom>
                <a:avLst/>
                <a:gdLst>
                  <a:gd name="T0" fmla="*/ 194 w 224"/>
                  <a:gd name="T1" fmla="*/ 0 h 223"/>
                  <a:gd name="T2" fmla="*/ 164 w 224"/>
                  <a:gd name="T3" fmla="*/ 30 h 223"/>
                  <a:gd name="T4" fmla="*/ 30 w 224"/>
                  <a:gd name="T5" fmla="*/ 163 h 223"/>
                  <a:gd name="T6" fmla="*/ 0 w 224"/>
                  <a:gd name="T7" fmla="*/ 193 h 223"/>
                  <a:gd name="T8" fmla="*/ 30 w 224"/>
                  <a:gd name="T9" fmla="*/ 223 h 223"/>
                  <a:gd name="T10" fmla="*/ 224 w 224"/>
                  <a:gd name="T11" fmla="*/ 30 h 223"/>
                  <a:gd name="T12" fmla="*/ 194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194" y="0"/>
                    </a:moveTo>
                    <a:cubicBezTo>
                      <a:pt x="177" y="0"/>
                      <a:pt x="164" y="13"/>
                      <a:pt x="164" y="30"/>
                    </a:cubicBezTo>
                    <a:cubicBezTo>
                      <a:pt x="164" y="103"/>
                      <a:pt x="104" y="163"/>
                      <a:pt x="30" y="163"/>
                    </a:cubicBezTo>
                    <a:cubicBezTo>
                      <a:pt x="14" y="163"/>
                      <a:pt x="0" y="176"/>
                      <a:pt x="0" y="193"/>
                    </a:cubicBezTo>
                    <a:cubicBezTo>
                      <a:pt x="0" y="209"/>
                      <a:pt x="14" y="223"/>
                      <a:pt x="30" y="223"/>
                    </a:cubicBezTo>
                    <a:cubicBezTo>
                      <a:pt x="137" y="223"/>
                      <a:pt x="224" y="136"/>
                      <a:pt x="224" y="30"/>
                    </a:cubicBezTo>
                    <a:cubicBezTo>
                      <a:pt x="224" y="13"/>
                      <a:pt x="210" y="0"/>
                      <a:pt x="194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" name="Freeform 304">
                <a:extLst>
                  <a:ext uri="{FF2B5EF4-FFF2-40B4-BE49-F238E27FC236}">
                    <a16:creationId xmlns:a16="http://schemas.microsoft.com/office/drawing/2014/main" id="{D357DD8A-3EE7-47A6-9AD3-8B28AC9C5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613" y="1342988"/>
                <a:ext cx="127353" cy="126927"/>
              </a:xfrm>
              <a:custGeom>
                <a:avLst/>
                <a:gdLst>
                  <a:gd name="T0" fmla="*/ 193 w 223"/>
                  <a:gd name="T1" fmla="*/ 163 h 223"/>
                  <a:gd name="T2" fmla="*/ 60 w 223"/>
                  <a:gd name="T3" fmla="*/ 30 h 223"/>
                  <a:gd name="T4" fmla="*/ 30 w 223"/>
                  <a:gd name="T5" fmla="*/ 0 h 223"/>
                  <a:gd name="T6" fmla="*/ 0 w 223"/>
                  <a:gd name="T7" fmla="*/ 30 h 223"/>
                  <a:gd name="T8" fmla="*/ 193 w 223"/>
                  <a:gd name="T9" fmla="*/ 223 h 223"/>
                  <a:gd name="T10" fmla="*/ 223 w 223"/>
                  <a:gd name="T11" fmla="*/ 193 h 223"/>
                  <a:gd name="T12" fmla="*/ 193 w 223"/>
                  <a:gd name="T13" fmla="*/ 16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163"/>
                    </a:moveTo>
                    <a:cubicBezTo>
                      <a:pt x="119" y="163"/>
                      <a:pt x="60" y="103"/>
                      <a:pt x="60" y="30"/>
                    </a:cubicBezTo>
                    <a:cubicBezTo>
                      <a:pt x="60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136"/>
                      <a:pt x="86" y="223"/>
                      <a:pt x="193" y="223"/>
                    </a:cubicBezTo>
                    <a:cubicBezTo>
                      <a:pt x="209" y="223"/>
                      <a:pt x="223" y="209"/>
                      <a:pt x="223" y="193"/>
                    </a:cubicBezTo>
                    <a:cubicBezTo>
                      <a:pt x="223" y="176"/>
                      <a:pt x="209" y="163"/>
                      <a:pt x="193" y="163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" name="Freeform 305">
                <a:extLst>
                  <a:ext uri="{FF2B5EF4-FFF2-40B4-BE49-F238E27FC236}">
                    <a16:creationId xmlns:a16="http://schemas.microsoft.com/office/drawing/2014/main" id="{B670A689-2372-4936-A9E2-B7A81489ED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49" y="1435955"/>
                <a:ext cx="127776" cy="126927"/>
              </a:xfrm>
              <a:custGeom>
                <a:avLst/>
                <a:gdLst>
                  <a:gd name="T0" fmla="*/ 30 w 224"/>
                  <a:gd name="T1" fmla="*/ 0 h 223"/>
                  <a:gd name="T2" fmla="*/ 0 w 224"/>
                  <a:gd name="T3" fmla="*/ 30 h 223"/>
                  <a:gd name="T4" fmla="*/ 30 w 224"/>
                  <a:gd name="T5" fmla="*/ 60 h 223"/>
                  <a:gd name="T6" fmla="*/ 164 w 224"/>
                  <a:gd name="T7" fmla="*/ 193 h 223"/>
                  <a:gd name="T8" fmla="*/ 194 w 224"/>
                  <a:gd name="T9" fmla="*/ 223 h 223"/>
                  <a:gd name="T10" fmla="*/ 224 w 224"/>
                  <a:gd name="T11" fmla="*/ 193 h 223"/>
                  <a:gd name="T12" fmla="*/ 30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104" y="60"/>
                      <a:pt x="164" y="120"/>
                      <a:pt x="164" y="193"/>
                    </a:cubicBezTo>
                    <a:cubicBezTo>
                      <a:pt x="164" y="210"/>
                      <a:pt x="177" y="223"/>
                      <a:pt x="194" y="223"/>
                    </a:cubicBezTo>
                    <a:cubicBezTo>
                      <a:pt x="210" y="223"/>
                      <a:pt x="224" y="210"/>
                      <a:pt x="224" y="193"/>
                    </a:cubicBezTo>
                    <a:cubicBezTo>
                      <a:pt x="224" y="87"/>
                      <a:pt x="137" y="0"/>
                      <a:pt x="30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" name="Freeform 306">
                <a:extLst>
                  <a:ext uri="{FF2B5EF4-FFF2-40B4-BE49-F238E27FC236}">
                    <a16:creationId xmlns:a16="http://schemas.microsoft.com/office/drawing/2014/main" id="{D944027E-42FF-4F76-A2A6-34EAD76651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435955"/>
                <a:ext cx="127352" cy="126927"/>
              </a:xfrm>
              <a:custGeom>
                <a:avLst/>
                <a:gdLst>
                  <a:gd name="T0" fmla="*/ 193 w 223"/>
                  <a:gd name="T1" fmla="*/ 0 h 223"/>
                  <a:gd name="T2" fmla="*/ 0 w 223"/>
                  <a:gd name="T3" fmla="*/ 193 h 223"/>
                  <a:gd name="T4" fmla="*/ 30 w 223"/>
                  <a:gd name="T5" fmla="*/ 223 h 223"/>
                  <a:gd name="T6" fmla="*/ 60 w 223"/>
                  <a:gd name="T7" fmla="*/ 193 h 223"/>
                  <a:gd name="T8" fmla="*/ 193 w 223"/>
                  <a:gd name="T9" fmla="*/ 60 h 223"/>
                  <a:gd name="T10" fmla="*/ 223 w 223"/>
                  <a:gd name="T11" fmla="*/ 30 h 223"/>
                  <a:gd name="T12" fmla="*/ 193 w 223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210"/>
                      <a:pt x="13" y="223"/>
                      <a:pt x="30" y="223"/>
                    </a:cubicBezTo>
                    <a:cubicBezTo>
                      <a:pt x="46" y="223"/>
                      <a:pt x="60" y="210"/>
                      <a:pt x="60" y="193"/>
                    </a:cubicBezTo>
                    <a:cubicBezTo>
                      <a:pt x="60" y="120"/>
                      <a:pt x="119" y="60"/>
                      <a:pt x="193" y="60"/>
                    </a:cubicBezTo>
                    <a:cubicBezTo>
                      <a:pt x="209" y="60"/>
                      <a:pt x="223" y="46"/>
                      <a:pt x="223" y="30"/>
                    </a:cubicBezTo>
                    <a:cubicBezTo>
                      <a:pt x="223" y="13"/>
                      <a:pt x="209" y="0"/>
                      <a:pt x="193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C3E653C-BB9B-457D-BAD9-4ECE22041786}"/>
              </a:ext>
            </a:extLst>
          </p:cNvPr>
          <p:cNvGrpSpPr/>
          <p:nvPr/>
        </p:nvGrpSpPr>
        <p:grpSpPr>
          <a:xfrm>
            <a:off x="6175828" y="1372514"/>
            <a:ext cx="3117776" cy="2082093"/>
            <a:chOff x="6175828" y="1372514"/>
            <a:chExt cx="3117776" cy="2082093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E8F1B50C-5388-4281-A967-388BFEE43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645" y="2840827"/>
              <a:ext cx="1389528" cy="591047"/>
            </a:xfrm>
            <a:custGeom>
              <a:avLst/>
              <a:gdLst>
                <a:gd name="T0" fmla="*/ 680 w 1079"/>
                <a:gd name="T1" fmla="*/ 0 h 459"/>
                <a:gd name="T2" fmla="*/ 419 w 1079"/>
                <a:gd name="T3" fmla="*/ 0 h 459"/>
                <a:gd name="T4" fmla="*/ 20 w 1079"/>
                <a:gd name="T5" fmla="*/ 376 h 459"/>
                <a:gd name="T6" fmla="*/ 12 w 1079"/>
                <a:gd name="T7" fmla="*/ 459 h 459"/>
                <a:gd name="T8" fmla="*/ 1078 w 1079"/>
                <a:gd name="T9" fmla="*/ 459 h 459"/>
                <a:gd name="T10" fmla="*/ 1058 w 1079"/>
                <a:gd name="T11" fmla="*/ 375 h 459"/>
                <a:gd name="T12" fmla="*/ 680 w 1079"/>
                <a:gd name="T1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9" h="459">
                  <a:moveTo>
                    <a:pt x="680" y="0"/>
                  </a:moveTo>
                  <a:cubicBezTo>
                    <a:pt x="419" y="0"/>
                    <a:pt x="419" y="0"/>
                    <a:pt x="419" y="0"/>
                  </a:cubicBezTo>
                  <a:cubicBezTo>
                    <a:pt x="419" y="84"/>
                    <a:pt x="342" y="353"/>
                    <a:pt x="20" y="376"/>
                  </a:cubicBezTo>
                  <a:cubicBezTo>
                    <a:pt x="0" y="378"/>
                    <a:pt x="12" y="459"/>
                    <a:pt x="12" y="459"/>
                  </a:cubicBezTo>
                  <a:cubicBezTo>
                    <a:pt x="1078" y="459"/>
                    <a:pt x="1078" y="459"/>
                    <a:pt x="1078" y="459"/>
                  </a:cubicBezTo>
                  <a:cubicBezTo>
                    <a:pt x="1078" y="459"/>
                    <a:pt x="1079" y="374"/>
                    <a:pt x="1058" y="375"/>
                  </a:cubicBezTo>
                  <a:cubicBezTo>
                    <a:pt x="742" y="387"/>
                    <a:pt x="681" y="83"/>
                    <a:pt x="680" y="0"/>
                  </a:cubicBezTo>
                  <a:close/>
                </a:path>
              </a:pathLst>
            </a:custGeom>
            <a:solidFill>
              <a:srgbClr val="99ABB4"/>
            </a:solidFill>
            <a:ln w="222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452F576B-2B88-4972-8832-8BD5D7F4E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828" y="1372514"/>
              <a:ext cx="2443682" cy="1572183"/>
            </a:xfrm>
            <a:custGeom>
              <a:avLst/>
              <a:gdLst>
                <a:gd name="T0" fmla="*/ 2168 w 2168"/>
                <a:gd name="T1" fmla="*/ 1350 h 1394"/>
                <a:gd name="T2" fmla="*/ 2124 w 2168"/>
                <a:gd name="T3" fmla="*/ 1394 h 1394"/>
                <a:gd name="T4" fmla="*/ 44 w 2168"/>
                <a:gd name="T5" fmla="*/ 1394 h 1394"/>
                <a:gd name="T6" fmla="*/ 0 w 2168"/>
                <a:gd name="T7" fmla="*/ 1350 h 1394"/>
                <a:gd name="T8" fmla="*/ 0 w 2168"/>
                <a:gd name="T9" fmla="*/ 44 h 1394"/>
                <a:gd name="T10" fmla="*/ 44 w 2168"/>
                <a:gd name="T11" fmla="*/ 0 h 1394"/>
                <a:gd name="T12" fmla="*/ 2124 w 2168"/>
                <a:gd name="T13" fmla="*/ 0 h 1394"/>
                <a:gd name="T14" fmla="*/ 2168 w 2168"/>
                <a:gd name="T15" fmla="*/ 44 h 1394"/>
                <a:gd name="T16" fmla="*/ 2168 w 2168"/>
                <a:gd name="T17" fmla="*/ 1350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8" h="1394">
                  <a:moveTo>
                    <a:pt x="2168" y="1350"/>
                  </a:moveTo>
                  <a:cubicBezTo>
                    <a:pt x="2168" y="1374"/>
                    <a:pt x="2148" y="1394"/>
                    <a:pt x="2124" y="1394"/>
                  </a:cubicBezTo>
                  <a:cubicBezTo>
                    <a:pt x="44" y="1394"/>
                    <a:pt x="44" y="1394"/>
                    <a:pt x="44" y="1394"/>
                  </a:cubicBezTo>
                  <a:cubicBezTo>
                    <a:pt x="20" y="1394"/>
                    <a:pt x="0" y="1374"/>
                    <a:pt x="0" y="135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2124" y="0"/>
                    <a:pt x="2124" y="0"/>
                    <a:pt x="2124" y="0"/>
                  </a:cubicBezTo>
                  <a:cubicBezTo>
                    <a:pt x="2148" y="0"/>
                    <a:pt x="2168" y="20"/>
                    <a:pt x="2168" y="44"/>
                  </a:cubicBezTo>
                  <a:lnTo>
                    <a:pt x="2168" y="1350"/>
                  </a:lnTo>
                  <a:close/>
                </a:path>
              </a:pathLst>
            </a:custGeom>
            <a:solidFill>
              <a:srgbClr val="99ABB4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Freeform 7">
              <a:extLst>
                <a:ext uri="{FF2B5EF4-FFF2-40B4-BE49-F238E27FC236}">
                  <a16:creationId xmlns:a16="http://schemas.microsoft.com/office/drawing/2014/main" id="{F94F141C-850E-4C93-96A9-4830B3F72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686" y="1462415"/>
              <a:ext cx="2253793" cy="1265375"/>
            </a:xfrm>
            <a:custGeom>
              <a:avLst/>
              <a:gdLst>
                <a:gd name="T0" fmla="*/ 2000 w 2000"/>
                <a:gd name="T1" fmla="*/ 1098 h 1122"/>
                <a:gd name="T2" fmla="*/ 1976 w 2000"/>
                <a:gd name="T3" fmla="*/ 1122 h 1122"/>
                <a:gd name="T4" fmla="*/ 24 w 2000"/>
                <a:gd name="T5" fmla="*/ 1122 h 1122"/>
                <a:gd name="T6" fmla="*/ 0 w 2000"/>
                <a:gd name="T7" fmla="*/ 1098 h 1122"/>
                <a:gd name="T8" fmla="*/ 0 w 2000"/>
                <a:gd name="T9" fmla="*/ 24 h 1122"/>
                <a:gd name="T10" fmla="*/ 24 w 2000"/>
                <a:gd name="T11" fmla="*/ 0 h 1122"/>
                <a:gd name="T12" fmla="*/ 1976 w 2000"/>
                <a:gd name="T13" fmla="*/ 0 h 1122"/>
                <a:gd name="T14" fmla="*/ 2000 w 2000"/>
                <a:gd name="T15" fmla="*/ 24 h 1122"/>
                <a:gd name="T16" fmla="*/ 2000 w 2000"/>
                <a:gd name="T17" fmla="*/ 1098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0" h="1122">
                  <a:moveTo>
                    <a:pt x="2000" y="1098"/>
                  </a:moveTo>
                  <a:cubicBezTo>
                    <a:pt x="2000" y="1111"/>
                    <a:pt x="1989" y="1122"/>
                    <a:pt x="1976" y="1122"/>
                  </a:cubicBezTo>
                  <a:cubicBezTo>
                    <a:pt x="24" y="1122"/>
                    <a:pt x="24" y="1122"/>
                    <a:pt x="24" y="1122"/>
                  </a:cubicBezTo>
                  <a:cubicBezTo>
                    <a:pt x="11" y="1122"/>
                    <a:pt x="0" y="1111"/>
                    <a:pt x="0" y="10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1976" y="0"/>
                    <a:pt x="1976" y="0"/>
                    <a:pt x="1976" y="0"/>
                  </a:cubicBezTo>
                  <a:cubicBezTo>
                    <a:pt x="1989" y="0"/>
                    <a:pt x="2000" y="10"/>
                    <a:pt x="2000" y="24"/>
                  </a:cubicBezTo>
                  <a:lnTo>
                    <a:pt x="2000" y="1098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82FF69F-E042-43A2-BD57-1666EFE9EBF2}"/>
                </a:ext>
              </a:extLst>
            </p:cNvPr>
            <p:cNvSpPr/>
            <p:nvPr/>
          </p:nvSpPr>
          <p:spPr>
            <a:xfrm>
              <a:off x="6315311" y="1569769"/>
              <a:ext cx="2102975" cy="929591"/>
            </a:xfrm>
            <a:custGeom>
              <a:avLst/>
              <a:gdLst>
                <a:gd name="connsiteX0" fmla="*/ 128693 w 2102975"/>
                <a:gd name="connsiteY0" fmla="*/ 0 h 929591"/>
                <a:gd name="connsiteX1" fmla="*/ 1974282 w 2102975"/>
                <a:gd name="connsiteY1" fmla="*/ 0 h 929591"/>
                <a:gd name="connsiteX2" fmla="*/ 2102975 w 2102975"/>
                <a:gd name="connsiteY2" fmla="*/ 128693 h 929591"/>
                <a:gd name="connsiteX3" fmla="*/ 2102975 w 2102975"/>
                <a:gd name="connsiteY3" fmla="*/ 800898 h 929591"/>
                <a:gd name="connsiteX4" fmla="*/ 1974282 w 2102975"/>
                <a:gd name="connsiteY4" fmla="*/ 929591 h 929591"/>
                <a:gd name="connsiteX5" fmla="*/ 128693 w 2102975"/>
                <a:gd name="connsiteY5" fmla="*/ 929591 h 929591"/>
                <a:gd name="connsiteX6" fmla="*/ 0 w 2102975"/>
                <a:gd name="connsiteY6" fmla="*/ 800898 h 929591"/>
                <a:gd name="connsiteX7" fmla="*/ 0 w 2102975"/>
                <a:gd name="connsiteY7" fmla="*/ 128693 h 929591"/>
                <a:gd name="connsiteX8" fmla="*/ 128693 w 2102975"/>
                <a:gd name="connsiteY8" fmla="*/ 0 h 92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2975" h="929591">
                  <a:moveTo>
                    <a:pt x="128693" y="0"/>
                  </a:moveTo>
                  <a:lnTo>
                    <a:pt x="1974282" y="0"/>
                  </a:lnTo>
                  <a:cubicBezTo>
                    <a:pt x="2045357" y="0"/>
                    <a:pt x="2102975" y="57618"/>
                    <a:pt x="2102975" y="128693"/>
                  </a:cubicBezTo>
                  <a:lnTo>
                    <a:pt x="2102975" y="800898"/>
                  </a:lnTo>
                  <a:cubicBezTo>
                    <a:pt x="2102975" y="871973"/>
                    <a:pt x="2045357" y="929591"/>
                    <a:pt x="1974282" y="929591"/>
                  </a:cubicBezTo>
                  <a:lnTo>
                    <a:pt x="128693" y="929591"/>
                  </a:lnTo>
                  <a:cubicBezTo>
                    <a:pt x="57618" y="929591"/>
                    <a:pt x="0" y="871973"/>
                    <a:pt x="0" y="800898"/>
                  </a:cubicBezTo>
                  <a:lnTo>
                    <a:pt x="0" y="128693"/>
                  </a:lnTo>
                  <a:cubicBezTo>
                    <a:pt x="0" y="57618"/>
                    <a:pt x="57618" y="0"/>
                    <a:pt x="128693" y="0"/>
                  </a:cubicBezTo>
                  <a:close/>
                </a:path>
              </a:pathLst>
            </a:custGeom>
            <a:solidFill>
              <a:srgbClr val="335769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3ECC418-1EC1-406C-AE03-C66E243E9A60}"/>
                </a:ext>
              </a:extLst>
            </p:cNvPr>
            <p:cNvGrpSpPr/>
            <p:nvPr/>
          </p:nvGrpSpPr>
          <p:grpSpPr>
            <a:xfrm>
              <a:off x="6411675" y="1756302"/>
              <a:ext cx="548274" cy="501612"/>
              <a:chOff x="5342994" y="3276649"/>
              <a:chExt cx="1181181" cy="1080655"/>
            </a:xfrm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4CACA70C-10B9-47D3-B6E4-22CD80F9BBC3}"/>
                  </a:ext>
                </a:extLst>
              </p:cNvPr>
              <p:cNvSpPr/>
              <p:nvPr/>
            </p:nvSpPr>
            <p:spPr>
              <a:xfrm rot="3082093">
                <a:off x="5393257" y="3226386"/>
                <a:ext cx="1080655" cy="1181181"/>
              </a:xfrm>
              <a:custGeom>
                <a:avLst/>
                <a:gdLst>
                  <a:gd name="connsiteX0" fmla="*/ 318135 w 819150"/>
                  <a:gd name="connsiteY0" fmla="*/ 707029 h 895350"/>
                  <a:gd name="connsiteX1" fmla="*/ 566738 w 819150"/>
                  <a:gd name="connsiteY1" fmla="*/ 442234 h 895350"/>
                  <a:gd name="connsiteX2" fmla="*/ 749618 w 819150"/>
                  <a:gd name="connsiteY2" fmla="*/ 860382 h 895350"/>
                  <a:gd name="connsiteX3" fmla="*/ 783908 w 819150"/>
                  <a:gd name="connsiteY3" fmla="*/ 787992 h 895350"/>
                  <a:gd name="connsiteX4" fmla="*/ 681990 w 819150"/>
                  <a:gd name="connsiteY4" fmla="*/ 296502 h 895350"/>
                  <a:gd name="connsiteX5" fmla="*/ 827723 w 819150"/>
                  <a:gd name="connsiteY5" fmla="*/ 49804 h 895350"/>
                  <a:gd name="connsiteX6" fmla="*/ 811530 w 819150"/>
                  <a:gd name="connsiteY6" fmla="*/ 8847 h 895350"/>
                  <a:gd name="connsiteX7" fmla="*/ 811530 w 819150"/>
                  <a:gd name="connsiteY7" fmla="*/ 8847 h 895350"/>
                  <a:gd name="connsiteX8" fmla="*/ 811530 w 819150"/>
                  <a:gd name="connsiteY8" fmla="*/ 8847 h 895350"/>
                  <a:gd name="connsiteX9" fmla="*/ 767715 w 819150"/>
                  <a:gd name="connsiteY9" fmla="*/ 3132 h 895350"/>
                  <a:gd name="connsiteX10" fmla="*/ 562928 w 819150"/>
                  <a:gd name="connsiteY10" fmla="*/ 203157 h 895350"/>
                  <a:gd name="connsiteX11" fmla="*/ 61913 w 819150"/>
                  <a:gd name="connsiteY11" fmla="*/ 220302 h 895350"/>
                  <a:gd name="connsiteX12" fmla="*/ 0 w 819150"/>
                  <a:gd name="connsiteY12" fmla="*/ 270784 h 895350"/>
                  <a:gd name="connsiteX13" fmla="*/ 449580 w 819150"/>
                  <a:gd name="connsiteY13" fmla="*/ 349842 h 895350"/>
                  <a:gd name="connsiteX14" fmla="*/ 251460 w 819150"/>
                  <a:gd name="connsiteY14" fmla="*/ 654642 h 895350"/>
                  <a:gd name="connsiteX15" fmla="*/ 85725 w 819150"/>
                  <a:gd name="connsiteY15" fmla="*/ 674644 h 895350"/>
                  <a:gd name="connsiteX16" fmla="*/ 66675 w 819150"/>
                  <a:gd name="connsiteY16" fmla="*/ 698457 h 895350"/>
                  <a:gd name="connsiteX17" fmla="*/ 84773 w 819150"/>
                  <a:gd name="connsiteY17" fmla="*/ 715602 h 895350"/>
                  <a:gd name="connsiteX18" fmla="*/ 190500 w 819150"/>
                  <a:gd name="connsiteY18" fmla="*/ 750844 h 895350"/>
                  <a:gd name="connsiteX19" fmla="*/ 216218 w 819150"/>
                  <a:gd name="connsiteY19" fmla="*/ 767989 h 895350"/>
                  <a:gd name="connsiteX20" fmla="*/ 238125 w 819150"/>
                  <a:gd name="connsiteY20" fmla="*/ 788944 h 895350"/>
                  <a:gd name="connsiteX21" fmla="*/ 298133 w 819150"/>
                  <a:gd name="connsiteY21" fmla="*/ 884194 h 895350"/>
                  <a:gd name="connsiteX22" fmla="*/ 319088 w 819150"/>
                  <a:gd name="connsiteY22" fmla="*/ 897529 h 895350"/>
                  <a:gd name="connsiteX23" fmla="*/ 338138 w 819150"/>
                  <a:gd name="connsiteY23" fmla="*/ 873717 h 895350"/>
                  <a:gd name="connsiteX24" fmla="*/ 318135 w 819150"/>
                  <a:gd name="connsiteY24" fmla="*/ 707029 h 895350"/>
                  <a:gd name="connsiteX25" fmla="*/ 318135 w 819150"/>
                  <a:gd name="connsiteY25" fmla="*/ 707029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9150" h="895350">
                    <a:moveTo>
                      <a:pt x="318135" y="707029"/>
                    </a:moveTo>
                    <a:cubicBezTo>
                      <a:pt x="441960" y="589872"/>
                      <a:pt x="566738" y="442234"/>
                      <a:pt x="566738" y="442234"/>
                    </a:cubicBezTo>
                    <a:cubicBezTo>
                      <a:pt x="749618" y="860382"/>
                      <a:pt x="749618" y="860382"/>
                      <a:pt x="749618" y="860382"/>
                    </a:cubicBezTo>
                    <a:cubicBezTo>
                      <a:pt x="783908" y="787992"/>
                      <a:pt x="783908" y="787992"/>
                      <a:pt x="783908" y="787992"/>
                    </a:cubicBezTo>
                    <a:cubicBezTo>
                      <a:pt x="681990" y="296502"/>
                      <a:pt x="681990" y="296502"/>
                      <a:pt x="681990" y="296502"/>
                    </a:cubicBezTo>
                    <a:cubicBezTo>
                      <a:pt x="808673" y="118384"/>
                      <a:pt x="827723" y="49804"/>
                      <a:pt x="827723" y="49804"/>
                    </a:cubicBezTo>
                    <a:cubicBezTo>
                      <a:pt x="831533" y="24087"/>
                      <a:pt x="811530" y="8847"/>
                      <a:pt x="811530" y="8847"/>
                    </a:cubicBezTo>
                    <a:lnTo>
                      <a:pt x="811530" y="8847"/>
                    </a:lnTo>
                    <a:lnTo>
                      <a:pt x="811530" y="8847"/>
                    </a:lnTo>
                    <a:cubicBezTo>
                      <a:pt x="811530" y="8847"/>
                      <a:pt x="791528" y="-6393"/>
                      <a:pt x="767715" y="3132"/>
                    </a:cubicBezTo>
                    <a:cubicBezTo>
                      <a:pt x="767715" y="3132"/>
                      <a:pt x="705803" y="37422"/>
                      <a:pt x="562928" y="203157"/>
                    </a:cubicBezTo>
                    <a:cubicBezTo>
                      <a:pt x="61913" y="220302"/>
                      <a:pt x="61913" y="220302"/>
                      <a:pt x="61913" y="220302"/>
                    </a:cubicBezTo>
                    <a:cubicBezTo>
                      <a:pt x="0" y="270784"/>
                      <a:pt x="0" y="270784"/>
                      <a:pt x="0" y="270784"/>
                    </a:cubicBezTo>
                    <a:cubicBezTo>
                      <a:pt x="449580" y="349842"/>
                      <a:pt x="449580" y="349842"/>
                      <a:pt x="449580" y="349842"/>
                    </a:cubicBezTo>
                    <a:cubicBezTo>
                      <a:pt x="449580" y="349842"/>
                      <a:pt x="335280" y="507004"/>
                      <a:pt x="251460" y="654642"/>
                    </a:cubicBezTo>
                    <a:cubicBezTo>
                      <a:pt x="251460" y="654642"/>
                      <a:pt x="90488" y="665119"/>
                      <a:pt x="85725" y="674644"/>
                    </a:cubicBezTo>
                    <a:cubicBezTo>
                      <a:pt x="66675" y="698457"/>
                      <a:pt x="66675" y="698457"/>
                      <a:pt x="66675" y="698457"/>
                    </a:cubicBezTo>
                    <a:cubicBezTo>
                      <a:pt x="66675" y="698457"/>
                      <a:pt x="69533" y="707029"/>
                      <a:pt x="84773" y="715602"/>
                    </a:cubicBezTo>
                    <a:cubicBezTo>
                      <a:pt x="190500" y="750844"/>
                      <a:pt x="190500" y="750844"/>
                      <a:pt x="190500" y="750844"/>
                    </a:cubicBezTo>
                    <a:cubicBezTo>
                      <a:pt x="190500" y="750844"/>
                      <a:pt x="209550" y="759417"/>
                      <a:pt x="216218" y="767989"/>
                    </a:cubicBezTo>
                    <a:cubicBezTo>
                      <a:pt x="225743" y="771799"/>
                      <a:pt x="238125" y="788944"/>
                      <a:pt x="238125" y="788944"/>
                    </a:cubicBezTo>
                    <a:cubicBezTo>
                      <a:pt x="298133" y="884194"/>
                      <a:pt x="298133" y="884194"/>
                      <a:pt x="298133" y="884194"/>
                    </a:cubicBezTo>
                    <a:cubicBezTo>
                      <a:pt x="310515" y="896577"/>
                      <a:pt x="319088" y="897529"/>
                      <a:pt x="319088" y="897529"/>
                    </a:cubicBezTo>
                    <a:cubicBezTo>
                      <a:pt x="338138" y="873717"/>
                      <a:pt x="338138" y="873717"/>
                      <a:pt x="338138" y="873717"/>
                    </a:cubicBezTo>
                    <a:cubicBezTo>
                      <a:pt x="346710" y="867049"/>
                      <a:pt x="318135" y="707029"/>
                      <a:pt x="318135" y="707029"/>
                    </a:cubicBezTo>
                    <a:lnTo>
                      <a:pt x="318135" y="707029"/>
                    </a:lnTo>
                    <a:close/>
                  </a:path>
                </a:pathLst>
              </a:custGeom>
              <a:solidFill>
                <a:srgbClr val="99ABB4"/>
              </a:solidFill>
              <a:ln w="222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CF92E92F-41B0-4FA4-A24C-CFCDEE734534}"/>
                  </a:ext>
                </a:extLst>
              </p:cNvPr>
              <p:cNvGrpSpPr/>
              <p:nvPr/>
            </p:nvGrpSpPr>
            <p:grpSpPr>
              <a:xfrm>
                <a:off x="5751333" y="3846328"/>
                <a:ext cx="756813" cy="53160"/>
                <a:chOff x="5758476" y="3846328"/>
                <a:chExt cx="756813" cy="53160"/>
              </a:xfrm>
            </p:grpSpPr>
            <p:sp>
              <p:nvSpPr>
                <p:cNvPr id="128" name="Rectangle: Rounded Corners 127">
                  <a:extLst>
                    <a:ext uri="{FF2B5EF4-FFF2-40B4-BE49-F238E27FC236}">
                      <a16:creationId xmlns:a16="http://schemas.microsoft.com/office/drawing/2014/main" id="{6EEB6B46-C444-4B29-84AD-6AFA430C37F9}"/>
                    </a:ext>
                  </a:extLst>
                </p:cNvPr>
                <p:cNvSpPr/>
                <p:nvPr/>
              </p:nvSpPr>
              <p:spPr>
                <a:xfrm>
                  <a:off x="5875751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Rectangle: Rounded Corners 128">
                  <a:extLst>
                    <a:ext uri="{FF2B5EF4-FFF2-40B4-BE49-F238E27FC236}">
                      <a16:creationId xmlns:a16="http://schemas.microsoft.com/office/drawing/2014/main" id="{318224BA-20A2-450E-9626-8193E1C22FB7}"/>
                    </a:ext>
                  </a:extLst>
                </p:cNvPr>
                <p:cNvSpPr/>
                <p:nvPr/>
              </p:nvSpPr>
              <p:spPr>
                <a:xfrm>
                  <a:off x="5993026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Rectangle: Rounded Corners 129">
                  <a:extLst>
                    <a:ext uri="{FF2B5EF4-FFF2-40B4-BE49-F238E27FC236}">
                      <a16:creationId xmlns:a16="http://schemas.microsoft.com/office/drawing/2014/main" id="{C836BFF6-AC18-44C7-94B6-4124338673B7}"/>
                    </a:ext>
                  </a:extLst>
                </p:cNvPr>
                <p:cNvSpPr/>
                <p:nvPr/>
              </p:nvSpPr>
              <p:spPr>
                <a:xfrm>
                  <a:off x="6110301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ctangle: Rounded Corners 130">
                  <a:extLst>
                    <a:ext uri="{FF2B5EF4-FFF2-40B4-BE49-F238E27FC236}">
                      <a16:creationId xmlns:a16="http://schemas.microsoft.com/office/drawing/2014/main" id="{635D1559-9BBE-4B33-8BEF-881528B1C275}"/>
                    </a:ext>
                  </a:extLst>
                </p:cNvPr>
                <p:cNvSpPr/>
                <p:nvPr/>
              </p:nvSpPr>
              <p:spPr>
                <a:xfrm>
                  <a:off x="6227576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ctangle: Rounded Corners 131">
                  <a:extLst>
                    <a:ext uri="{FF2B5EF4-FFF2-40B4-BE49-F238E27FC236}">
                      <a16:creationId xmlns:a16="http://schemas.microsoft.com/office/drawing/2014/main" id="{ABFD9D50-8369-4E62-A67A-25723FD21627}"/>
                    </a:ext>
                  </a:extLst>
                </p:cNvPr>
                <p:cNvSpPr/>
                <p:nvPr/>
              </p:nvSpPr>
              <p:spPr>
                <a:xfrm>
                  <a:off x="6344851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ctangle: Rounded Corners 132">
                  <a:extLst>
                    <a:ext uri="{FF2B5EF4-FFF2-40B4-BE49-F238E27FC236}">
                      <a16:creationId xmlns:a16="http://schemas.microsoft.com/office/drawing/2014/main" id="{D52D6D9C-4417-4F3B-B3B5-5D156215ACBB}"/>
                    </a:ext>
                  </a:extLst>
                </p:cNvPr>
                <p:cNvSpPr/>
                <p:nvPr/>
              </p:nvSpPr>
              <p:spPr>
                <a:xfrm>
                  <a:off x="6462127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2AF50D4B-3E52-4F82-9233-F92150F73A67}"/>
                    </a:ext>
                  </a:extLst>
                </p:cNvPr>
                <p:cNvSpPr/>
                <p:nvPr/>
              </p:nvSpPr>
              <p:spPr>
                <a:xfrm>
                  <a:off x="5758476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54A4655-C020-4659-A36E-D45DC5731FAC}"/>
                </a:ext>
              </a:extLst>
            </p:cNvPr>
            <p:cNvCxnSpPr>
              <a:cxnSpLocks/>
            </p:cNvCxnSpPr>
            <p:nvPr/>
          </p:nvCxnSpPr>
          <p:spPr>
            <a:xfrm>
              <a:off x="7110367" y="1561009"/>
              <a:ext cx="0" cy="938351"/>
            </a:xfrm>
            <a:prstGeom prst="line">
              <a:avLst/>
            </a:prstGeom>
            <a:solidFill>
              <a:srgbClr val="335769"/>
            </a:solidFill>
            <a:ln w="22225">
              <a:solidFill>
                <a:schemeClr val="bg1"/>
              </a:solidFill>
              <a:round/>
              <a:headEnd/>
              <a:tailEnd/>
            </a:ln>
          </p:spPr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FE8C778-488A-4A69-BA54-DAB9B8F589E5}"/>
                </a:ext>
              </a:extLst>
            </p:cNvPr>
            <p:cNvSpPr txBox="1"/>
            <p:nvPr/>
          </p:nvSpPr>
          <p:spPr>
            <a:xfrm>
              <a:off x="7159128" y="1696616"/>
              <a:ext cx="9347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Regular" charset="0"/>
                  <a:ea typeface="+mn-ea"/>
                  <a:cs typeface="+mn-cs"/>
                </a:rPr>
                <a:t>TICKET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39B2058-2681-4A8F-90C0-7CD66C734691}"/>
                </a:ext>
              </a:extLst>
            </p:cNvPr>
            <p:cNvSpPr/>
            <p:nvPr/>
          </p:nvSpPr>
          <p:spPr>
            <a:xfrm>
              <a:off x="7260782" y="1979604"/>
              <a:ext cx="771635" cy="692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245EFBA-219C-40C9-8F7A-A956A5BDC6C5}"/>
                </a:ext>
              </a:extLst>
            </p:cNvPr>
            <p:cNvSpPr/>
            <p:nvPr/>
          </p:nvSpPr>
          <p:spPr>
            <a:xfrm>
              <a:off x="7260782" y="2115319"/>
              <a:ext cx="771635" cy="69211"/>
            </a:xfrm>
            <a:prstGeom prst="rect">
              <a:avLst/>
            </a:prstGeom>
            <a:solidFill>
              <a:srgbClr val="99ABB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A6EFD9C-2C59-422E-91F4-0CF560A6A3F6}"/>
                </a:ext>
              </a:extLst>
            </p:cNvPr>
            <p:cNvSpPr/>
            <p:nvPr/>
          </p:nvSpPr>
          <p:spPr>
            <a:xfrm>
              <a:off x="7260782" y="2251033"/>
              <a:ext cx="771635" cy="692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4DA402D-27A2-4C52-AF02-7B311238CE2F}"/>
                </a:ext>
              </a:extLst>
            </p:cNvPr>
            <p:cNvGrpSpPr/>
            <p:nvPr/>
          </p:nvGrpSpPr>
          <p:grpSpPr>
            <a:xfrm>
              <a:off x="7075373" y="1406697"/>
              <a:ext cx="2218231" cy="2047910"/>
              <a:chOff x="6976493" y="1541281"/>
              <a:chExt cx="2072453" cy="1913325"/>
            </a:xfrm>
          </p:grpSpPr>
          <p:sp>
            <p:nvSpPr>
              <p:cNvPr id="116" name="Freeform 8">
                <a:extLst>
                  <a:ext uri="{FF2B5EF4-FFF2-40B4-BE49-F238E27FC236}">
                    <a16:creationId xmlns:a16="http://schemas.microsoft.com/office/drawing/2014/main" id="{BAAD5BBE-76E8-4B04-A537-08EA41415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0357" y="3034053"/>
                <a:ext cx="340989" cy="381717"/>
              </a:xfrm>
              <a:custGeom>
                <a:avLst/>
                <a:gdLst>
                  <a:gd name="T0" fmla="*/ 0 w 360"/>
                  <a:gd name="T1" fmla="*/ 403 h 403"/>
                  <a:gd name="T2" fmla="*/ 360 w 360"/>
                  <a:gd name="T3" fmla="*/ 305 h 403"/>
                  <a:gd name="T4" fmla="*/ 360 w 360"/>
                  <a:gd name="T5" fmla="*/ 0 h 403"/>
                  <a:gd name="T6" fmla="*/ 114 w 360"/>
                  <a:gd name="T7" fmla="*/ 24 h 403"/>
                  <a:gd name="T8" fmla="*/ 0 w 360"/>
                  <a:gd name="T9" fmla="*/ 403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403">
                    <a:moveTo>
                      <a:pt x="0" y="403"/>
                    </a:moveTo>
                    <a:lnTo>
                      <a:pt x="360" y="305"/>
                    </a:lnTo>
                    <a:lnTo>
                      <a:pt x="360" y="0"/>
                    </a:lnTo>
                    <a:lnTo>
                      <a:pt x="114" y="24"/>
                    </a:lnTo>
                    <a:lnTo>
                      <a:pt x="0" y="403"/>
                    </a:lnTo>
                    <a:close/>
                  </a:path>
                </a:pathLst>
              </a:custGeom>
              <a:solidFill>
                <a:srgbClr val="5045F5"/>
              </a:solidFill>
              <a:ln w="222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7" name="Freeform 9">
                <a:extLst>
                  <a:ext uri="{FF2B5EF4-FFF2-40B4-BE49-F238E27FC236}">
                    <a16:creationId xmlns:a16="http://schemas.microsoft.com/office/drawing/2014/main" id="{5E635136-3EAD-4381-ADA7-022A23F7CE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18" y="3124984"/>
                <a:ext cx="381717" cy="313521"/>
              </a:xfrm>
              <a:custGeom>
                <a:avLst/>
                <a:gdLst>
                  <a:gd name="T0" fmla="*/ 403 w 403"/>
                  <a:gd name="T1" fmla="*/ 331 h 331"/>
                  <a:gd name="T2" fmla="*/ 44 w 403"/>
                  <a:gd name="T3" fmla="*/ 258 h 331"/>
                  <a:gd name="T4" fmla="*/ 0 w 403"/>
                  <a:gd name="T5" fmla="*/ 7 h 331"/>
                  <a:gd name="T6" fmla="*/ 345 w 403"/>
                  <a:gd name="T7" fmla="*/ 0 h 331"/>
                  <a:gd name="T8" fmla="*/ 403 w 403"/>
                  <a:gd name="T9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3" h="331">
                    <a:moveTo>
                      <a:pt x="403" y="331"/>
                    </a:moveTo>
                    <a:lnTo>
                      <a:pt x="44" y="258"/>
                    </a:lnTo>
                    <a:lnTo>
                      <a:pt x="0" y="7"/>
                    </a:lnTo>
                    <a:lnTo>
                      <a:pt x="345" y="0"/>
                    </a:lnTo>
                    <a:lnTo>
                      <a:pt x="403" y="331"/>
                    </a:lnTo>
                    <a:close/>
                  </a:path>
                </a:pathLst>
              </a:custGeom>
              <a:solidFill>
                <a:srgbClr val="889DA8"/>
              </a:solidFill>
              <a:ln w="222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F187394F-AA09-4ADE-8EBD-4EF769B1583F}"/>
                  </a:ext>
                </a:extLst>
              </p:cNvPr>
              <p:cNvGrpSpPr/>
              <p:nvPr/>
            </p:nvGrpSpPr>
            <p:grpSpPr>
              <a:xfrm>
                <a:off x="6976493" y="1541281"/>
                <a:ext cx="2072453" cy="1913325"/>
                <a:chOff x="6976493" y="1541281"/>
                <a:chExt cx="2072453" cy="1913325"/>
              </a:xfrm>
            </p:grpSpPr>
            <p:sp>
              <p:nvSpPr>
                <p:cNvPr id="119" name="Freeform 22">
                  <a:extLst>
                    <a:ext uri="{FF2B5EF4-FFF2-40B4-BE49-F238E27FC236}">
                      <a16:creationId xmlns:a16="http://schemas.microsoft.com/office/drawing/2014/main" id="{0CE6E3B5-BC6B-415B-AF0A-11B8564CB2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6493" y="2472370"/>
                  <a:ext cx="2072453" cy="982236"/>
                </a:xfrm>
                <a:custGeom>
                  <a:avLst/>
                  <a:gdLst>
                    <a:gd name="T0" fmla="*/ 1591 w 1609"/>
                    <a:gd name="T1" fmla="*/ 575 h 772"/>
                    <a:gd name="T2" fmla="*/ 1307 w 1609"/>
                    <a:gd name="T3" fmla="*/ 104 h 772"/>
                    <a:gd name="T4" fmla="*/ 1278 w 1609"/>
                    <a:gd name="T5" fmla="*/ 71 h 772"/>
                    <a:gd name="T6" fmla="*/ 827 w 1609"/>
                    <a:gd name="T7" fmla="*/ 0 h 772"/>
                    <a:gd name="T8" fmla="*/ 366 w 1609"/>
                    <a:gd name="T9" fmla="*/ 79 h 772"/>
                    <a:gd name="T10" fmla="*/ 17 w 1609"/>
                    <a:gd name="T11" fmla="*/ 579 h 772"/>
                    <a:gd name="T12" fmla="*/ 4 w 1609"/>
                    <a:gd name="T13" fmla="*/ 639 h 772"/>
                    <a:gd name="T14" fmla="*/ 38 w 1609"/>
                    <a:gd name="T15" fmla="*/ 691 h 772"/>
                    <a:gd name="T16" fmla="*/ 77 w 1609"/>
                    <a:gd name="T17" fmla="*/ 718 h 772"/>
                    <a:gd name="T18" fmla="*/ 150 w 1609"/>
                    <a:gd name="T19" fmla="*/ 734 h 772"/>
                    <a:gd name="T20" fmla="*/ 212 w 1609"/>
                    <a:gd name="T21" fmla="*/ 693 h 772"/>
                    <a:gd name="T22" fmla="*/ 376 w 1609"/>
                    <a:gd name="T23" fmla="*/ 456 h 772"/>
                    <a:gd name="T24" fmla="*/ 413 w 1609"/>
                    <a:gd name="T25" fmla="*/ 757 h 772"/>
                    <a:gd name="T26" fmla="*/ 1211 w 1609"/>
                    <a:gd name="T27" fmla="*/ 757 h 772"/>
                    <a:gd name="T28" fmla="*/ 1211 w 1609"/>
                    <a:gd name="T29" fmla="*/ 772 h 772"/>
                    <a:gd name="T30" fmla="*/ 1257 w 1609"/>
                    <a:gd name="T31" fmla="*/ 458 h 772"/>
                    <a:gd name="T32" fmla="*/ 1406 w 1609"/>
                    <a:gd name="T33" fmla="*/ 706 h 772"/>
                    <a:gd name="T34" fmla="*/ 1456 w 1609"/>
                    <a:gd name="T35" fmla="*/ 742 h 772"/>
                    <a:gd name="T36" fmla="*/ 1517 w 1609"/>
                    <a:gd name="T37" fmla="*/ 733 h 772"/>
                    <a:gd name="T38" fmla="*/ 1558 w 1609"/>
                    <a:gd name="T39" fmla="*/ 708 h 772"/>
                    <a:gd name="T40" fmla="*/ 1602 w 1609"/>
                    <a:gd name="T41" fmla="*/ 649 h 772"/>
                    <a:gd name="T42" fmla="*/ 1591 w 1609"/>
                    <a:gd name="T43" fmla="*/ 575 h 7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609" h="772">
                      <a:moveTo>
                        <a:pt x="1591" y="575"/>
                      </a:moveTo>
                      <a:cubicBezTo>
                        <a:pt x="1307" y="104"/>
                        <a:pt x="1307" y="104"/>
                        <a:pt x="1307" y="104"/>
                      </a:cubicBezTo>
                      <a:cubicBezTo>
                        <a:pt x="1306" y="98"/>
                        <a:pt x="1278" y="71"/>
                        <a:pt x="1278" y="71"/>
                      </a:cubicBezTo>
                      <a:cubicBezTo>
                        <a:pt x="1209" y="30"/>
                        <a:pt x="1033" y="0"/>
                        <a:pt x="827" y="0"/>
                      </a:cubicBezTo>
                      <a:cubicBezTo>
                        <a:pt x="609" y="0"/>
                        <a:pt x="425" y="33"/>
                        <a:pt x="366" y="79"/>
                      </a:cubicBezTo>
                      <a:cubicBezTo>
                        <a:pt x="17" y="579"/>
                        <a:pt x="17" y="579"/>
                        <a:pt x="17" y="579"/>
                      </a:cubicBezTo>
                      <a:cubicBezTo>
                        <a:pt x="5" y="596"/>
                        <a:pt x="0" y="617"/>
                        <a:pt x="4" y="639"/>
                      </a:cubicBezTo>
                      <a:cubicBezTo>
                        <a:pt x="8" y="661"/>
                        <a:pt x="21" y="679"/>
                        <a:pt x="38" y="691"/>
                      </a:cubicBezTo>
                      <a:cubicBezTo>
                        <a:pt x="77" y="718"/>
                        <a:pt x="77" y="718"/>
                        <a:pt x="77" y="718"/>
                      </a:cubicBezTo>
                      <a:cubicBezTo>
                        <a:pt x="98" y="732"/>
                        <a:pt x="123" y="738"/>
                        <a:pt x="150" y="734"/>
                      </a:cubicBezTo>
                      <a:cubicBezTo>
                        <a:pt x="176" y="729"/>
                        <a:pt x="198" y="714"/>
                        <a:pt x="212" y="693"/>
                      </a:cubicBezTo>
                      <a:cubicBezTo>
                        <a:pt x="376" y="456"/>
                        <a:pt x="376" y="456"/>
                        <a:pt x="376" y="456"/>
                      </a:cubicBezTo>
                      <a:cubicBezTo>
                        <a:pt x="413" y="757"/>
                        <a:pt x="413" y="757"/>
                        <a:pt x="413" y="757"/>
                      </a:cubicBezTo>
                      <a:cubicBezTo>
                        <a:pt x="1211" y="757"/>
                        <a:pt x="1211" y="757"/>
                        <a:pt x="1211" y="757"/>
                      </a:cubicBezTo>
                      <a:cubicBezTo>
                        <a:pt x="1211" y="772"/>
                        <a:pt x="1211" y="772"/>
                        <a:pt x="1211" y="772"/>
                      </a:cubicBezTo>
                      <a:cubicBezTo>
                        <a:pt x="1257" y="458"/>
                        <a:pt x="1257" y="458"/>
                        <a:pt x="1257" y="458"/>
                      </a:cubicBezTo>
                      <a:cubicBezTo>
                        <a:pt x="1406" y="706"/>
                        <a:pt x="1406" y="706"/>
                        <a:pt x="1406" y="706"/>
                      </a:cubicBezTo>
                      <a:cubicBezTo>
                        <a:pt x="1417" y="723"/>
                        <a:pt x="1434" y="737"/>
                        <a:pt x="1456" y="742"/>
                      </a:cubicBezTo>
                      <a:cubicBezTo>
                        <a:pt x="1477" y="748"/>
                        <a:pt x="1499" y="744"/>
                        <a:pt x="1517" y="733"/>
                      </a:cubicBezTo>
                      <a:cubicBezTo>
                        <a:pt x="1558" y="708"/>
                        <a:pt x="1558" y="708"/>
                        <a:pt x="1558" y="708"/>
                      </a:cubicBezTo>
                      <a:cubicBezTo>
                        <a:pt x="1579" y="696"/>
                        <a:pt x="1596" y="675"/>
                        <a:pt x="1602" y="649"/>
                      </a:cubicBezTo>
                      <a:cubicBezTo>
                        <a:pt x="1609" y="622"/>
                        <a:pt x="1604" y="596"/>
                        <a:pt x="1591" y="575"/>
                      </a:cubicBezTo>
                      <a:close/>
                    </a:path>
                  </a:pathLst>
                </a:custGeom>
                <a:solidFill>
                  <a:srgbClr val="5045F5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8B16C47E-ACE8-4F5D-A5C8-A9A379E75B0D}"/>
                    </a:ext>
                  </a:extLst>
                </p:cNvPr>
                <p:cNvGrpSpPr/>
                <p:nvPr/>
              </p:nvGrpSpPr>
              <p:grpSpPr>
                <a:xfrm>
                  <a:off x="7673625" y="1541281"/>
                  <a:ext cx="679137" cy="969923"/>
                  <a:chOff x="7673625" y="1541281"/>
                  <a:chExt cx="679137" cy="969923"/>
                </a:xfrm>
              </p:grpSpPr>
              <p:sp>
                <p:nvSpPr>
                  <p:cNvPr id="121" name="Freeform 12">
                    <a:extLst>
                      <a:ext uri="{FF2B5EF4-FFF2-40B4-BE49-F238E27FC236}">
                        <a16:creationId xmlns:a16="http://schemas.microsoft.com/office/drawing/2014/main" id="{24F18951-37E7-4BDE-A1C5-2152454A38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14355" y="1541281"/>
                    <a:ext cx="600519" cy="962346"/>
                  </a:xfrm>
                  <a:custGeom>
                    <a:avLst/>
                    <a:gdLst>
                      <a:gd name="T0" fmla="*/ 466 w 466"/>
                      <a:gd name="T1" fmla="*/ 329 h 747"/>
                      <a:gd name="T2" fmla="*/ 306 w 466"/>
                      <a:gd name="T3" fmla="*/ 22 h 747"/>
                      <a:gd name="T4" fmla="*/ 131 w 466"/>
                      <a:gd name="T5" fmla="*/ 42 h 747"/>
                      <a:gd name="T6" fmla="*/ 5 w 466"/>
                      <a:gd name="T7" fmla="*/ 329 h 747"/>
                      <a:gd name="T8" fmla="*/ 112 w 466"/>
                      <a:gd name="T9" fmla="*/ 596 h 747"/>
                      <a:gd name="T10" fmla="*/ 131 w 466"/>
                      <a:gd name="T11" fmla="*/ 747 h 747"/>
                      <a:gd name="T12" fmla="*/ 350 w 466"/>
                      <a:gd name="T13" fmla="*/ 747 h 747"/>
                      <a:gd name="T14" fmla="*/ 364 w 466"/>
                      <a:gd name="T15" fmla="*/ 595 h 747"/>
                      <a:gd name="T16" fmla="*/ 466 w 466"/>
                      <a:gd name="T17" fmla="*/ 329 h 7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66" h="747">
                        <a:moveTo>
                          <a:pt x="466" y="329"/>
                        </a:moveTo>
                        <a:cubicBezTo>
                          <a:pt x="466" y="158"/>
                          <a:pt x="466" y="105"/>
                          <a:pt x="306" y="22"/>
                        </a:cubicBezTo>
                        <a:cubicBezTo>
                          <a:pt x="271" y="0"/>
                          <a:pt x="153" y="14"/>
                          <a:pt x="131" y="42"/>
                        </a:cubicBezTo>
                        <a:cubicBezTo>
                          <a:pt x="1" y="111"/>
                          <a:pt x="0" y="152"/>
                          <a:pt x="5" y="329"/>
                        </a:cubicBezTo>
                        <a:cubicBezTo>
                          <a:pt x="5" y="428"/>
                          <a:pt x="78" y="517"/>
                          <a:pt x="112" y="596"/>
                        </a:cubicBezTo>
                        <a:cubicBezTo>
                          <a:pt x="129" y="635"/>
                          <a:pt x="131" y="747"/>
                          <a:pt x="131" y="747"/>
                        </a:cubicBezTo>
                        <a:cubicBezTo>
                          <a:pt x="350" y="747"/>
                          <a:pt x="350" y="747"/>
                          <a:pt x="350" y="747"/>
                        </a:cubicBezTo>
                        <a:cubicBezTo>
                          <a:pt x="350" y="747"/>
                          <a:pt x="348" y="636"/>
                          <a:pt x="364" y="595"/>
                        </a:cubicBezTo>
                        <a:cubicBezTo>
                          <a:pt x="396" y="518"/>
                          <a:pt x="466" y="424"/>
                          <a:pt x="466" y="329"/>
                        </a:cubicBezTo>
                        <a:close/>
                      </a:path>
                    </a:pathLst>
                  </a:custGeom>
                  <a:solidFill>
                    <a:srgbClr val="99ABB4"/>
                  </a:solidFill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" name="Freeform 13">
                    <a:extLst>
                      <a:ext uri="{FF2B5EF4-FFF2-40B4-BE49-F238E27FC236}">
                        <a16:creationId xmlns:a16="http://schemas.microsoft.com/office/drawing/2014/main" id="{C9D25F3D-802C-4990-9BAC-230D1C7C96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97825" y="1835858"/>
                    <a:ext cx="54937" cy="194175"/>
                  </a:xfrm>
                  <a:custGeom>
                    <a:avLst/>
                    <a:gdLst>
                      <a:gd name="T0" fmla="*/ 38 w 43"/>
                      <a:gd name="T1" fmla="*/ 77 h 151"/>
                      <a:gd name="T2" fmla="*/ 14 w 43"/>
                      <a:gd name="T3" fmla="*/ 150 h 151"/>
                      <a:gd name="T4" fmla="*/ 5 w 43"/>
                      <a:gd name="T5" fmla="*/ 74 h 151"/>
                      <a:gd name="T6" fmla="*/ 30 w 43"/>
                      <a:gd name="T7" fmla="*/ 1 h 151"/>
                      <a:gd name="T8" fmla="*/ 38 w 43"/>
                      <a:gd name="T9" fmla="*/ 77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3" h="151">
                        <a:moveTo>
                          <a:pt x="38" y="77"/>
                        </a:moveTo>
                        <a:cubicBezTo>
                          <a:pt x="34" y="118"/>
                          <a:pt x="23" y="151"/>
                          <a:pt x="14" y="150"/>
                        </a:cubicBezTo>
                        <a:cubicBezTo>
                          <a:pt x="4" y="149"/>
                          <a:pt x="0" y="115"/>
                          <a:pt x="5" y="74"/>
                        </a:cubicBezTo>
                        <a:cubicBezTo>
                          <a:pt x="9" y="33"/>
                          <a:pt x="20" y="0"/>
                          <a:pt x="30" y="1"/>
                        </a:cubicBezTo>
                        <a:cubicBezTo>
                          <a:pt x="39" y="2"/>
                          <a:pt x="43" y="36"/>
                          <a:pt x="38" y="77"/>
                        </a:cubicBezTo>
                        <a:close/>
                      </a:path>
                    </a:pathLst>
                  </a:custGeom>
                  <a:solidFill>
                    <a:srgbClr val="99ABB4"/>
                  </a:solidFill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" name="Freeform 14">
                    <a:extLst>
                      <a:ext uri="{FF2B5EF4-FFF2-40B4-BE49-F238E27FC236}">
                        <a16:creationId xmlns:a16="http://schemas.microsoft.com/office/drawing/2014/main" id="{FE0315A3-7BC3-4B98-9AEC-13BCB59791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73625" y="1856696"/>
                    <a:ext cx="61568" cy="194175"/>
                  </a:xfrm>
                  <a:custGeom>
                    <a:avLst/>
                    <a:gdLst>
                      <a:gd name="T0" fmla="*/ 41 w 48"/>
                      <a:gd name="T1" fmla="*/ 72 h 151"/>
                      <a:gd name="T2" fmla="*/ 37 w 48"/>
                      <a:gd name="T3" fmla="*/ 149 h 151"/>
                      <a:gd name="T4" fmla="*/ 7 w 48"/>
                      <a:gd name="T5" fmla="*/ 78 h 151"/>
                      <a:gd name="T6" fmla="*/ 11 w 48"/>
                      <a:gd name="T7" fmla="*/ 2 h 151"/>
                      <a:gd name="T8" fmla="*/ 41 w 48"/>
                      <a:gd name="T9" fmla="*/ 72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8" h="151">
                        <a:moveTo>
                          <a:pt x="41" y="72"/>
                        </a:moveTo>
                        <a:cubicBezTo>
                          <a:pt x="48" y="113"/>
                          <a:pt x="46" y="147"/>
                          <a:pt x="37" y="149"/>
                        </a:cubicBezTo>
                        <a:cubicBezTo>
                          <a:pt x="28" y="151"/>
                          <a:pt x="14" y="119"/>
                          <a:pt x="7" y="78"/>
                        </a:cubicBezTo>
                        <a:cubicBezTo>
                          <a:pt x="0" y="38"/>
                          <a:pt x="2" y="3"/>
                          <a:pt x="11" y="2"/>
                        </a:cubicBezTo>
                        <a:cubicBezTo>
                          <a:pt x="20" y="0"/>
                          <a:pt x="33" y="32"/>
                          <a:pt x="41" y="72"/>
                        </a:cubicBezTo>
                        <a:close/>
                      </a:path>
                    </a:pathLst>
                  </a:custGeom>
                  <a:solidFill>
                    <a:srgbClr val="99ABB4"/>
                  </a:solidFill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4" name="Freeform 15">
                    <a:extLst>
                      <a:ext uri="{FF2B5EF4-FFF2-40B4-BE49-F238E27FC236}">
                        <a16:creationId xmlns:a16="http://schemas.microsoft.com/office/drawing/2014/main" id="{0EA0A9A1-6735-48DC-9877-77D9F17A23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95411" y="1541281"/>
                    <a:ext cx="619463" cy="723654"/>
                  </a:xfrm>
                  <a:custGeom>
                    <a:avLst/>
                    <a:gdLst>
                      <a:gd name="T0" fmla="*/ 321 w 481"/>
                      <a:gd name="T1" fmla="*/ 22 h 562"/>
                      <a:gd name="T2" fmla="*/ 142 w 481"/>
                      <a:gd name="T3" fmla="*/ 38 h 562"/>
                      <a:gd name="T4" fmla="*/ 16 w 481"/>
                      <a:gd name="T5" fmla="*/ 315 h 562"/>
                      <a:gd name="T6" fmla="*/ 45 w 481"/>
                      <a:gd name="T7" fmla="*/ 400 h 562"/>
                      <a:gd name="T8" fmla="*/ 114 w 481"/>
                      <a:gd name="T9" fmla="*/ 522 h 562"/>
                      <a:gd name="T10" fmla="*/ 157 w 481"/>
                      <a:gd name="T11" fmla="*/ 538 h 562"/>
                      <a:gd name="T12" fmla="*/ 181 w 481"/>
                      <a:gd name="T13" fmla="*/ 484 h 562"/>
                      <a:gd name="T14" fmla="*/ 181 w 481"/>
                      <a:gd name="T15" fmla="*/ 546 h 562"/>
                      <a:gd name="T16" fmla="*/ 230 w 481"/>
                      <a:gd name="T17" fmla="*/ 556 h 562"/>
                      <a:gd name="T18" fmla="*/ 236 w 481"/>
                      <a:gd name="T19" fmla="*/ 534 h 562"/>
                      <a:gd name="T20" fmla="*/ 271 w 481"/>
                      <a:gd name="T21" fmla="*/ 560 h 562"/>
                      <a:gd name="T22" fmla="*/ 296 w 481"/>
                      <a:gd name="T23" fmla="*/ 560 h 562"/>
                      <a:gd name="T24" fmla="*/ 304 w 481"/>
                      <a:gd name="T25" fmla="*/ 560 h 562"/>
                      <a:gd name="T26" fmla="*/ 320 w 481"/>
                      <a:gd name="T27" fmla="*/ 496 h 562"/>
                      <a:gd name="T28" fmla="*/ 342 w 481"/>
                      <a:gd name="T29" fmla="*/ 559 h 562"/>
                      <a:gd name="T30" fmla="*/ 379 w 481"/>
                      <a:gd name="T31" fmla="*/ 528 h 562"/>
                      <a:gd name="T32" fmla="*/ 459 w 481"/>
                      <a:gd name="T33" fmla="*/ 394 h 562"/>
                      <a:gd name="T34" fmla="*/ 481 w 481"/>
                      <a:gd name="T35" fmla="*/ 306 h 562"/>
                      <a:gd name="T36" fmla="*/ 321 w 481"/>
                      <a:gd name="T37" fmla="*/ 22 h 5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81" h="562">
                        <a:moveTo>
                          <a:pt x="321" y="22"/>
                        </a:moveTo>
                        <a:cubicBezTo>
                          <a:pt x="286" y="0"/>
                          <a:pt x="164" y="10"/>
                          <a:pt x="142" y="38"/>
                        </a:cubicBezTo>
                        <a:cubicBezTo>
                          <a:pt x="12" y="107"/>
                          <a:pt x="0" y="141"/>
                          <a:pt x="16" y="315"/>
                        </a:cubicBezTo>
                        <a:cubicBezTo>
                          <a:pt x="18" y="339"/>
                          <a:pt x="38" y="377"/>
                          <a:pt x="45" y="400"/>
                        </a:cubicBezTo>
                        <a:cubicBezTo>
                          <a:pt x="61" y="451"/>
                          <a:pt x="81" y="483"/>
                          <a:pt x="114" y="522"/>
                        </a:cubicBezTo>
                        <a:cubicBezTo>
                          <a:pt x="130" y="528"/>
                          <a:pt x="144" y="534"/>
                          <a:pt x="157" y="538"/>
                        </a:cubicBezTo>
                        <a:cubicBezTo>
                          <a:pt x="181" y="484"/>
                          <a:pt x="181" y="484"/>
                          <a:pt x="181" y="484"/>
                        </a:cubicBezTo>
                        <a:cubicBezTo>
                          <a:pt x="181" y="546"/>
                          <a:pt x="181" y="546"/>
                          <a:pt x="181" y="546"/>
                        </a:cubicBezTo>
                        <a:cubicBezTo>
                          <a:pt x="196" y="551"/>
                          <a:pt x="214" y="554"/>
                          <a:pt x="230" y="556"/>
                        </a:cubicBezTo>
                        <a:cubicBezTo>
                          <a:pt x="236" y="534"/>
                          <a:pt x="236" y="534"/>
                          <a:pt x="236" y="534"/>
                        </a:cubicBezTo>
                        <a:cubicBezTo>
                          <a:pt x="271" y="560"/>
                          <a:pt x="271" y="560"/>
                          <a:pt x="271" y="560"/>
                        </a:cubicBezTo>
                        <a:cubicBezTo>
                          <a:pt x="293" y="562"/>
                          <a:pt x="289" y="560"/>
                          <a:pt x="296" y="560"/>
                        </a:cubicBezTo>
                        <a:cubicBezTo>
                          <a:pt x="299" y="560"/>
                          <a:pt x="301" y="560"/>
                          <a:pt x="304" y="560"/>
                        </a:cubicBezTo>
                        <a:cubicBezTo>
                          <a:pt x="320" y="496"/>
                          <a:pt x="320" y="496"/>
                          <a:pt x="320" y="496"/>
                        </a:cubicBezTo>
                        <a:cubicBezTo>
                          <a:pt x="342" y="559"/>
                          <a:pt x="342" y="559"/>
                          <a:pt x="342" y="559"/>
                        </a:cubicBezTo>
                        <a:cubicBezTo>
                          <a:pt x="360" y="558"/>
                          <a:pt x="330" y="553"/>
                          <a:pt x="379" y="528"/>
                        </a:cubicBezTo>
                        <a:cubicBezTo>
                          <a:pt x="410" y="489"/>
                          <a:pt x="446" y="444"/>
                          <a:pt x="459" y="394"/>
                        </a:cubicBezTo>
                        <a:cubicBezTo>
                          <a:pt x="464" y="374"/>
                          <a:pt x="481" y="327"/>
                          <a:pt x="481" y="306"/>
                        </a:cubicBezTo>
                        <a:cubicBezTo>
                          <a:pt x="481" y="135"/>
                          <a:pt x="481" y="105"/>
                          <a:pt x="321" y="22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5" name="Freeform 16">
                    <a:extLst>
                      <a:ext uri="{FF2B5EF4-FFF2-40B4-BE49-F238E27FC236}">
                        <a16:creationId xmlns:a16="http://schemas.microsoft.com/office/drawing/2014/main" id="{FB6A8EED-668D-4143-B5D1-3ADF66C565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46559" y="2325555"/>
                    <a:ext cx="569261" cy="185649"/>
                  </a:xfrm>
                  <a:custGeom>
                    <a:avLst/>
                    <a:gdLst>
                      <a:gd name="T0" fmla="*/ 412 w 442"/>
                      <a:gd name="T1" fmla="*/ 144 h 144"/>
                      <a:gd name="T2" fmla="*/ 30 w 442"/>
                      <a:gd name="T3" fmla="*/ 144 h 144"/>
                      <a:gd name="T4" fmla="*/ 30 w 442"/>
                      <a:gd name="T5" fmla="*/ 11 h 144"/>
                      <a:gd name="T6" fmla="*/ 412 w 442"/>
                      <a:gd name="T7" fmla="*/ 11 h 144"/>
                      <a:gd name="T8" fmla="*/ 412 w 442"/>
                      <a:gd name="T9" fmla="*/ 144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42" h="144">
                        <a:moveTo>
                          <a:pt x="412" y="144"/>
                        </a:moveTo>
                        <a:cubicBezTo>
                          <a:pt x="30" y="144"/>
                          <a:pt x="30" y="144"/>
                          <a:pt x="30" y="144"/>
                        </a:cubicBezTo>
                        <a:cubicBezTo>
                          <a:pt x="30" y="144"/>
                          <a:pt x="0" y="35"/>
                          <a:pt x="30" y="11"/>
                        </a:cubicBezTo>
                        <a:cubicBezTo>
                          <a:pt x="105" y="0"/>
                          <a:pt x="345" y="8"/>
                          <a:pt x="412" y="11"/>
                        </a:cubicBezTo>
                        <a:cubicBezTo>
                          <a:pt x="442" y="35"/>
                          <a:pt x="412" y="144"/>
                          <a:pt x="412" y="144"/>
                        </a:cubicBezTo>
                        <a:close/>
                      </a:path>
                    </a:pathLst>
                  </a:custGeom>
                  <a:solidFill>
                    <a:srgbClr val="5045F5"/>
                  </a:solidFill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7CF99FDF-F273-4F62-83AB-5CD84FBBD6C9}"/>
              </a:ext>
            </a:extLst>
          </p:cNvPr>
          <p:cNvSpPr/>
          <p:nvPr/>
        </p:nvSpPr>
        <p:spPr>
          <a:xfrm>
            <a:off x="0" y="0"/>
            <a:ext cx="9144000" cy="4521200"/>
          </a:xfrm>
          <a:custGeom>
            <a:avLst/>
            <a:gdLst>
              <a:gd name="connsiteX0" fmla="*/ 4572000 w 9144000"/>
              <a:gd name="connsiteY0" fmla="*/ 1406695 h 4521200"/>
              <a:gd name="connsiteX1" fmla="*/ 3749222 w 9144000"/>
              <a:gd name="connsiteY1" fmla="*/ 2229473 h 4521200"/>
              <a:gd name="connsiteX2" fmla="*/ 4572000 w 9144000"/>
              <a:gd name="connsiteY2" fmla="*/ 3052251 h 4521200"/>
              <a:gd name="connsiteX3" fmla="*/ 5394778 w 9144000"/>
              <a:gd name="connsiteY3" fmla="*/ 2229473 h 4521200"/>
              <a:gd name="connsiteX4" fmla="*/ 4572000 w 9144000"/>
              <a:gd name="connsiteY4" fmla="*/ 1406695 h 4521200"/>
              <a:gd name="connsiteX5" fmla="*/ 7579179 w 9144000"/>
              <a:gd name="connsiteY5" fmla="*/ 1028628 h 4521200"/>
              <a:gd name="connsiteX6" fmla="*/ 6378333 w 9144000"/>
              <a:gd name="connsiteY6" fmla="*/ 2229473 h 4521200"/>
              <a:gd name="connsiteX7" fmla="*/ 7579179 w 9144000"/>
              <a:gd name="connsiteY7" fmla="*/ 3430318 h 4521200"/>
              <a:gd name="connsiteX8" fmla="*/ 8780025 w 9144000"/>
              <a:gd name="connsiteY8" fmla="*/ 2229473 h 4521200"/>
              <a:gd name="connsiteX9" fmla="*/ 7579179 w 9144000"/>
              <a:gd name="connsiteY9" fmla="*/ 1028628 h 4521200"/>
              <a:gd name="connsiteX10" fmla="*/ 1564821 w 9144000"/>
              <a:gd name="connsiteY10" fmla="*/ 1028628 h 4521200"/>
              <a:gd name="connsiteX11" fmla="*/ 363975 w 9144000"/>
              <a:gd name="connsiteY11" fmla="*/ 2229473 h 4521200"/>
              <a:gd name="connsiteX12" fmla="*/ 1564821 w 9144000"/>
              <a:gd name="connsiteY12" fmla="*/ 3430318 h 4521200"/>
              <a:gd name="connsiteX13" fmla="*/ 2765667 w 9144000"/>
              <a:gd name="connsiteY13" fmla="*/ 2229473 h 4521200"/>
              <a:gd name="connsiteX14" fmla="*/ 1564821 w 9144000"/>
              <a:gd name="connsiteY14" fmla="*/ 1028628 h 4521200"/>
              <a:gd name="connsiteX15" fmla="*/ 0 w 9144000"/>
              <a:gd name="connsiteY15" fmla="*/ 0 h 4521200"/>
              <a:gd name="connsiteX16" fmla="*/ 9144000 w 9144000"/>
              <a:gd name="connsiteY16" fmla="*/ 0 h 4521200"/>
              <a:gd name="connsiteX17" fmla="*/ 9144000 w 9144000"/>
              <a:gd name="connsiteY17" fmla="*/ 4521200 h 4521200"/>
              <a:gd name="connsiteX18" fmla="*/ 0 w 9144000"/>
              <a:gd name="connsiteY18" fmla="*/ 4521200 h 452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44000" h="4521200">
                <a:moveTo>
                  <a:pt x="4572000" y="1406695"/>
                </a:moveTo>
                <a:cubicBezTo>
                  <a:pt x="4117592" y="1406695"/>
                  <a:pt x="3749222" y="1775065"/>
                  <a:pt x="3749222" y="2229473"/>
                </a:cubicBezTo>
                <a:cubicBezTo>
                  <a:pt x="3749222" y="2683881"/>
                  <a:pt x="4117592" y="3052251"/>
                  <a:pt x="4572000" y="3052251"/>
                </a:cubicBezTo>
                <a:cubicBezTo>
                  <a:pt x="5026408" y="3052251"/>
                  <a:pt x="5394778" y="2683881"/>
                  <a:pt x="5394778" y="2229473"/>
                </a:cubicBezTo>
                <a:cubicBezTo>
                  <a:pt x="5394778" y="1775065"/>
                  <a:pt x="5026408" y="1406695"/>
                  <a:pt x="4572000" y="1406695"/>
                </a:cubicBezTo>
                <a:close/>
                <a:moveTo>
                  <a:pt x="7579179" y="1028628"/>
                </a:moveTo>
                <a:cubicBezTo>
                  <a:pt x="6915970" y="1028628"/>
                  <a:pt x="6378333" y="1566265"/>
                  <a:pt x="6378333" y="2229473"/>
                </a:cubicBezTo>
                <a:cubicBezTo>
                  <a:pt x="6378333" y="2892681"/>
                  <a:pt x="6915970" y="3430318"/>
                  <a:pt x="7579179" y="3430318"/>
                </a:cubicBezTo>
                <a:cubicBezTo>
                  <a:pt x="8242388" y="3430318"/>
                  <a:pt x="8780025" y="2892681"/>
                  <a:pt x="8780025" y="2229473"/>
                </a:cubicBezTo>
                <a:cubicBezTo>
                  <a:pt x="8780025" y="1566265"/>
                  <a:pt x="8242388" y="1028628"/>
                  <a:pt x="7579179" y="1028628"/>
                </a:cubicBezTo>
                <a:close/>
                <a:moveTo>
                  <a:pt x="1564821" y="1028628"/>
                </a:moveTo>
                <a:cubicBezTo>
                  <a:pt x="901612" y="1028628"/>
                  <a:pt x="363975" y="1566265"/>
                  <a:pt x="363975" y="2229473"/>
                </a:cubicBezTo>
                <a:cubicBezTo>
                  <a:pt x="363975" y="2892681"/>
                  <a:pt x="901612" y="3430318"/>
                  <a:pt x="1564821" y="3430318"/>
                </a:cubicBezTo>
                <a:cubicBezTo>
                  <a:pt x="2228030" y="3430318"/>
                  <a:pt x="2765667" y="2892681"/>
                  <a:pt x="2765667" y="2229473"/>
                </a:cubicBezTo>
                <a:cubicBezTo>
                  <a:pt x="2765667" y="1566265"/>
                  <a:pt x="2228030" y="1028628"/>
                  <a:pt x="1564821" y="1028628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521200"/>
                </a:lnTo>
                <a:lnTo>
                  <a:pt x="0" y="4521200"/>
                </a:lnTo>
                <a:close/>
              </a:path>
            </a:pathLst>
          </a:cu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AFA20F5-94F0-453F-BD7E-6782EFC115CE}"/>
              </a:ext>
            </a:extLst>
          </p:cNvPr>
          <p:cNvSpPr/>
          <p:nvPr/>
        </p:nvSpPr>
        <p:spPr>
          <a:xfrm>
            <a:off x="6378333" y="1028629"/>
            <a:ext cx="2401692" cy="2401690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B61AD25-7D0C-490B-9386-467D912C8E6B}"/>
              </a:ext>
            </a:extLst>
          </p:cNvPr>
          <p:cNvSpPr/>
          <p:nvPr/>
        </p:nvSpPr>
        <p:spPr>
          <a:xfrm>
            <a:off x="363975" y="1028629"/>
            <a:ext cx="2401692" cy="2401690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0" name="Title 1">
            <a:extLst>
              <a:ext uri="{FF2B5EF4-FFF2-40B4-BE49-F238E27FC236}">
                <a16:creationId xmlns:a16="http://schemas.microsoft.com/office/drawing/2014/main" id="{603EE1B9-3C91-4A9B-987B-58D1A7CF3BFD}"/>
              </a:ext>
            </a:extLst>
          </p:cNvPr>
          <p:cNvSpPr txBox="1">
            <a:spLocks/>
          </p:cNvSpPr>
          <p:nvPr/>
        </p:nvSpPr>
        <p:spPr>
          <a:xfrm>
            <a:off x="469900" y="278723"/>
            <a:ext cx="8204200" cy="49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j-ea"/>
                <a:cs typeface="Amazon Ember Regular" charset="0"/>
              </a:rPr>
              <a:t>Time to Value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32A87315-6060-47E0-AC4F-9369EA39A3C5}"/>
              </a:ext>
            </a:extLst>
          </p:cNvPr>
          <p:cNvSpPr txBox="1">
            <a:spLocks/>
          </p:cNvSpPr>
          <p:nvPr/>
        </p:nvSpPr>
        <p:spPr>
          <a:xfrm>
            <a:off x="407307" y="3462275"/>
            <a:ext cx="2315028" cy="6594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Do some work</a:t>
            </a:r>
          </a:p>
        </p:txBody>
      </p:sp>
      <p:sp>
        <p:nvSpPr>
          <p:cNvPr id="142" name="Content Placeholder 2">
            <a:extLst>
              <a:ext uri="{FF2B5EF4-FFF2-40B4-BE49-F238E27FC236}">
                <a16:creationId xmlns:a16="http://schemas.microsoft.com/office/drawing/2014/main" id="{ECA00E5B-C9B5-4C83-B06D-CF44D087FFF7}"/>
              </a:ext>
            </a:extLst>
          </p:cNvPr>
          <p:cNvSpPr txBox="1">
            <a:spLocks/>
          </p:cNvSpPr>
          <p:nvPr/>
        </p:nvSpPr>
        <p:spPr>
          <a:xfrm>
            <a:off x="3414486" y="3127233"/>
            <a:ext cx="2315028" cy="6594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Months?</a:t>
            </a:r>
          </a:p>
        </p:txBody>
      </p:sp>
      <p:sp>
        <p:nvSpPr>
          <p:cNvPr id="143" name="Content Placeholder 2">
            <a:extLst>
              <a:ext uri="{FF2B5EF4-FFF2-40B4-BE49-F238E27FC236}">
                <a16:creationId xmlns:a16="http://schemas.microsoft.com/office/drawing/2014/main" id="{9130DCE2-E015-4CAA-84A4-9F3D888352A3}"/>
              </a:ext>
            </a:extLst>
          </p:cNvPr>
          <p:cNvSpPr txBox="1">
            <a:spLocks/>
          </p:cNvSpPr>
          <p:nvPr/>
        </p:nvSpPr>
        <p:spPr>
          <a:xfrm>
            <a:off x="6421665" y="3462275"/>
            <a:ext cx="2315028" cy="6594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Value to a customer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9F3791B-6DB0-4AA8-A0AB-E354E38D7D9E}"/>
              </a:ext>
            </a:extLst>
          </p:cNvPr>
          <p:cNvCxnSpPr>
            <a:cxnSpLocks/>
          </p:cNvCxnSpPr>
          <p:nvPr/>
        </p:nvCxnSpPr>
        <p:spPr>
          <a:xfrm>
            <a:off x="5394778" y="2229473"/>
            <a:ext cx="788308" cy="1"/>
          </a:xfrm>
          <a:prstGeom prst="straightConnector1">
            <a:avLst/>
          </a:prstGeom>
          <a:ln w="31750">
            <a:tailEnd type="arrow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A47DEAF-900D-4F31-AB46-57F4680F6C63}"/>
              </a:ext>
            </a:extLst>
          </p:cNvPr>
          <p:cNvCxnSpPr>
            <a:cxnSpLocks/>
          </p:cNvCxnSpPr>
          <p:nvPr/>
        </p:nvCxnSpPr>
        <p:spPr>
          <a:xfrm flipH="1">
            <a:off x="2986088" y="2229473"/>
            <a:ext cx="763135" cy="0"/>
          </a:xfrm>
          <a:prstGeom prst="line">
            <a:avLst/>
          </a:prstGeom>
          <a:ln w="31750">
            <a:tailEnd type="non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41A236A0-FD5B-48C1-B26C-9ADEBBFDF059}"/>
              </a:ext>
            </a:extLst>
          </p:cNvPr>
          <p:cNvSpPr/>
          <p:nvPr/>
        </p:nvSpPr>
        <p:spPr>
          <a:xfrm>
            <a:off x="3749222" y="1406696"/>
            <a:ext cx="1645556" cy="164555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699A2E09-F589-42CC-A74E-D576FA0F0435}"/>
              </a:ext>
            </a:extLst>
          </p:cNvPr>
          <p:cNvSpPr/>
          <p:nvPr/>
        </p:nvSpPr>
        <p:spPr>
          <a:xfrm>
            <a:off x="0" y="4511637"/>
            <a:ext cx="9144000" cy="631862"/>
          </a:xfrm>
          <a:prstGeom prst="rect">
            <a:avLst/>
          </a:prstGeom>
          <a:solidFill>
            <a:srgbClr val="5045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56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88889E-6 -4.69136E-6 L 3.88889E-6 -0.0484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88889E-6 -4.69136E-6 L 3.88889E-6 -0.04845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88889E-6 -4.69136E-6 L 3.88889E-6 -0.0484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8025E-6 L 0 0.0642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F922F00-A28D-42E6-A587-FF849443811B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AB7A316-0838-4936-BC4D-24ABED68A3E2}"/>
              </a:ext>
            </a:extLst>
          </p:cNvPr>
          <p:cNvGrpSpPr/>
          <p:nvPr/>
        </p:nvGrpSpPr>
        <p:grpSpPr>
          <a:xfrm>
            <a:off x="4103715" y="1565896"/>
            <a:ext cx="813571" cy="813571"/>
            <a:chOff x="4281488" y="1500187"/>
            <a:chExt cx="1328738" cy="1328738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E15294AF-CF97-4DE1-838D-81A25E98F067}"/>
                </a:ext>
              </a:extLst>
            </p:cNvPr>
            <p:cNvSpPr/>
            <p:nvPr/>
          </p:nvSpPr>
          <p:spPr>
            <a:xfrm>
              <a:off x="4588669" y="1807369"/>
              <a:ext cx="714375" cy="714375"/>
            </a:xfrm>
            <a:prstGeom prst="ellipse">
              <a:avLst/>
            </a:prstGeom>
            <a:solidFill>
              <a:srgbClr val="4664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2B6F86E-E019-4CE0-9234-A96311702A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3475" y="1500187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B018A07-7E4C-4395-8A35-60AB848A37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3475" y="2571750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9C89391-790E-4493-81E2-5F5629EB2BE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479257" y="2035969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A9836BC-ABB2-4915-8E52-16657845612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407694" y="2035969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4C1C016-78E6-4FC9-84D6-42988C70BCD1}"/>
                </a:ext>
              </a:extLst>
            </p:cNvPr>
            <p:cNvCxnSpPr>
              <a:cxnSpLocks/>
            </p:cNvCxnSpPr>
            <p:nvPr/>
          </p:nvCxnSpPr>
          <p:spPr>
            <a:xfrm rot="2700000" flipH="1" flipV="1">
              <a:off x="5319948" y="1654733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8899BA2-14B5-4E36-8F2D-24B9DD812D9E}"/>
                </a:ext>
              </a:extLst>
            </p:cNvPr>
            <p:cNvCxnSpPr>
              <a:cxnSpLocks/>
            </p:cNvCxnSpPr>
            <p:nvPr/>
          </p:nvCxnSpPr>
          <p:spPr>
            <a:xfrm rot="2700000" flipH="1" flipV="1">
              <a:off x="4562238" y="2412442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EE6ED3F-C1FA-42ED-B7F3-087BB46EF1E5}"/>
                </a:ext>
              </a:extLst>
            </p:cNvPr>
            <p:cNvCxnSpPr>
              <a:cxnSpLocks/>
            </p:cNvCxnSpPr>
            <p:nvPr/>
          </p:nvCxnSpPr>
          <p:spPr>
            <a:xfrm rot="18900000" flipH="1">
              <a:off x="5319948" y="2412442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0B71A42-069E-44D5-8E4E-190FDFB01479}"/>
                </a:ext>
              </a:extLst>
            </p:cNvPr>
            <p:cNvCxnSpPr>
              <a:cxnSpLocks/>
            </p:cNvCxnSpPr>
            <p:nvPr/>
          </p:nvCxnSpPr>
          <p:spPr>
            <a:xfrm rot="18900000" flipH="1">
              <a:off x="4562238" y="1654733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1258C17-51DE-4988-9D3A-E42EF5093F97}"/>
                </a:ext>
              </a:extLst>
            </p:cNvPr>
            <p:cNvSpPr/>
            <p:nvPr/>
          </p:nvSpPr>
          <p:spPr>
            <a:xfrm>
              <a:off x="4588669" y="1807369"/>
              <a:ext cx="714376" cy="450321"/>
            </a:xfrm>
            <a:custGeom>
              <a:avLst/>
              <a:gdLst>
                <a:gd name="connsiteX0" fmla="*/ 357188 w 714376"/>
                <a:gd name="connsiteY0" fmla="*/ 0 h 450321"/>
                <a:gd name="connsiteX1" fmla="*/ 714376 w 714376"/>
                <a:gd name="connsiteY1" fmla="*/ 357188 h 450321"/>
                <a:gd name="connsiteX2" fmla="*/ 707119 w 714376"/>
                <a:gd name="connsiteY2" fmla="*/ 429174 h 450321"/>
                <a:gd name="connsiteX3" fmla="*/ 700555 w 714376"/>
                <a:gd name="connsiteY3" fmla="*/ 450321 h 450321"/>
                <a:gd name="connsiteX4" fmla="*/ 683925 w 714376"/>
                <a:gd name="connsiteY4" fmla="*/ 396748 h 450321"/>
                <a:gd name="connsiteX5" fmla="*/ 354806 w 714376"/>
                <a:gd name="connsiteY5" fmla="*/ 178593 h 450321"/>
                <a:gd name="connsiteX6" fmla="*/ 25688 w 714376"/>
                <a:gd name="connsiteY6" fmla="*/ 396748 h 450321"/>
                <a:gd name="connsiteX7" fmla="*/ 11440 w 714376"/>
                <a:gd name="connsiteY7" fmla="*/ 442648 h 450321"/>
                <a:gd name="connsiteX8" fmla="*/ 7257 w 714376"/>
                <a:gd name="connsiteY8" fmla="*/ 429174 h 450321"/>
                <a:gd name="connsiteX9" fmla="*/ 0 w 714376"/>
                <a:gd name="connsiteY9" fmla="*/ 357188 h 450321"/>
                <a:gd name="connsiteX10" fmla="*/ 357188 w 714376"/>
                <a:gd name="connsiteY10" fmla="*/ 0 h 45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4376" h="450321">
                  <a:moveTo>
                    <a:pt x="357188" y="0"/>
                  </a:moveTo>
                  <a:cubicBezTo>
                    <a:pt x="554457" y="0"/>
                    <a:pt x="714376" y="159919"/>
                    <a:pt x="714376" y="357188"/>
                  </a:cubicBezTo>
                  <a:cubicBezTo>
                    <a:pt x="714376" y="381847"/>
                    <a:pt x="711878" y="405922"/>
                    <a:pt x="707119" y="429174"/>
                  </a:cubicBezTo>
                  <a:lnTo>
                    <a:pt x="700555" y="450321"/>
                  </a:lnTo>
                  <a:lnTo>
                    <a:pt x="683925" y="396748"/>
                  </a:lnTo>
                  <a:cubicBezTo>
                    <a:pt x="629700" y="268548"/>
                    <a:pt x="502758" y="178593"/>
                    <a:pt x="354806" y="178593"/>
                  </a:cubicBezTo>
                  <a:cubicBezTo>
                    <a:pt x="206855" y="178593"/>
                    <a:pt x="79912" y="268548"/>
                    <a:pt x="25688" y="396748"/>
                  </a:cubicBezTo>
                  <a:lnTo>
                    <a:pt x="11440" y="442648"/>
                  </a:lnTo>
                  <a:lnTo>
                    <a:pt x="7257" y="429174"/>
                  </a:lnTo>
                  <a:cubicBezTo>
                    <a:pt x="2499" y="405922"/>
                    <a:pt x="0" y="381847"/>
                    <a:pt x="0" y="357188"/>
                  </a:cubicBezTo>
                  <a:cubicBezTo>
                    <a:pt x="0" y="159919"/>
                    <a:pt x="159919" y="0"/>
                    <a:pt x="357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DCAF6E8B-04BF-4936-9FC4-B60CB680EC0E}"/>
              </a:ext>
            </a:extLst>
          </p:cNvPr>
          <p:cNvGrpSpPr/>
          <p:nvPr/>
        </p:nvGrpSpPr>
        <p:grpSpPr>
          <a:xfrm>
            <a:off x="2939938" y="2293374"/>
            <a:ext cx="813571" cy="813571"/>
            <a:chOff x="4281488" y="1500187"/>
            <a:chExt cx="1328738" cy="1328738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4758C6D4-4D25-4BE5-8263-1E201BABB0C2}"/>
                </a:ext>
              </a:extLst>
            </p:cNvPr>
            <p:cNvSpPr/>
            <p:nvPr/>
          </p:nvSpPr>
          <p:spPr>
            <a:xfrm>
              <a:off x="4588669" y="1807369"/>
              <a:ext cx="714375" cy="714375"/>
            </a:xfrm>
            <a:prstGeom prst="ellipse">
              <a:avLst/>
            </a:prstGeom>
            <a:solidFill>
              <a:srgbClr val="4664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7F417CE-A5B7-4D75-BFCB-F954A17C97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3475" y="1500187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249A237-4E20-49B3-9F35-9F6E6BCD35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3475" y="2571750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9C30F33-ACEB-440F-84B0-20026B34939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479257" y="2035969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13168632-01E6-4983-A709-B2D059FC985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407694" y="2035969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D33FF79-1041-4CE2-9A51-5ABEFA79C969}"/>
                </a:ext>
              </a:extLst>
            </p:cNvPr>
            <p:cNvCxnSpPr>
              <a:cxnSpLocks/>
            </p:cNvCxnSpPr>
            <p:nvPr/>
          </p:nvCxnSpPr>
          <p:spPr>
            <a:xfrm rot="2700000" flipH="1" flipV="1">
              <a:off x="5319948" y="1654733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EE94D3C-080C-4A60-ACCC-0573061CCE0F}"/>
                </a:ext>
              </a:extLst>
            </p:cNvPr>
            <p:cNvCxnSpPr>
              <a:cxnSpLocks/>
            </p:cNvCxnSpPr>
            <p:nvPr/>
          </p:nvCxnSpPr>
          <p:spPr>
            <a:xfrm rot="2700000" flipH="1" flipV="1">
              <a:off x="4562238" y="2412442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07027CB9-1D06-411D-9571-92E34645DABC}"/>
                </a:ext>
              </a:extLst>
            </p:cNvPr>
            <p:cNvCxnSpPr>
              <a:cxnSpLocks/>
            </p:cNvCxnSpPr>
            <p:nvPr/>
          </p:nvCxnSpPr>
          <p:spPr>
            <a:xfrm rot="18900000" flipH="1">
              <a:off x="5319948" y="2412442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D3AB7787-A9F4-4396-8857-3A8E5EEDB8B3}"/>
                </a:ext>
              </a:extLst>
            </p:cNvPr>
            <p:cNvCxnSpPr>
              <a:cxnSpLocks/>
            </p:cNvCxnSpPr>
            <p:nvPr/>
          </p:nvCxnSpPr>
          <p:spPr>
            <a:xfrm rot="18900000" flipH="1">
              <a:off x="4562238" y="1654733"/>
              <a:ext cx="4763" cy="257175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0CD1CC-8054-44EE-822B-47E2F7EE9F82}"/>
                </a:ext>
              </a:extLst>
            </p:cNvPr>
            <p:cNvSpPr/>
            <p:nvPr/>
          </p:nvSpPr>
          <p:spPr>
            <a:xfrm>
              <a:off x="4588669" y="1807369"/>
              <a:ext cx="714376" cy="450321"/>
            </a:xfrm>
            <a:custGeom>
              <a:avLst/>
              <a:gdLst>
                <a:gd name="connsiteX0" fmla="*/ 357188 w 714376"/>
                <a:gd name="connsiteY0" fmla="*/ 0 h 450321"/>
                <a:gd name="connsiteX1" fmla="*/ 714376 w 714376"/>
                <a:gd name="connsiteY1" fmla="*/ 357188 h 450321"/>
                <a:gd name="connsiteX2" fmla="*/ 707119 w 714376"/>
                <a:gd name="connsiteY2" fmla="*/ 429174 h 450321"/>
                <a:gd name="connsiteX3" fmla="*/ 700555 w 714376"/>
                <a:gd name="connsiteY3" fmla="*/ 450321 h 450321"/>
                <a:gd name="connsiteX4" fmla="*/ 683925 w 714376"/>
                <a:gd name="connsiteY4" fmla="*/ 396748 h 450321"/>
                <a:gd name="connsiteX5" fmla="*/ 354806 w 714376"/>
                <a:gd name="connsiteY5" fmla="*/ 178593 h 450321"/>
                <a:gd name="connsiteX6" fmla="*/ 25688 w 714376"/>
                <a:gd name="connsiteY6" fmla="*/ 396748 h 450321"/>
                <a:gd name="connsiteX7" fmla="*/ 11440 w 714376"/>
                <a:gd name="connsiteY7" fmla="*/ 442648 h 450321"/>
                <a:gd name="connsiteX8" fmla="*/ 7257 w 714376"/>
                <a:gd name="connsiteY8" fmla="*/ 429174 h 450321"/>
                <a:gd name="connsiteX9" fmla="*/ 0 w 714376"/>
                <a:gd name="connsiteY9" fmla="*/ 357188 h 450321"/>
                <a:gd name="connsiteX10" fmla="*/ 357188 w 714376"/>
                <a:gd name="connsiteY10" fmla="*/ 0 h 45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4376" h="450321">
                  <a:moveTo>
                    <a:pt x="357188" y="0"/>
                  </a:moveTo>
                  <a:cubicBezTo>
                    <a:pt x="554457" y="0"/>
                    <a:pt x="714376" y="159919"/>
                    <a:pt x="714376" y="357188"/>
                  </a:cubicBezTo>
                  <a:cubicBezTo>
                    <a:pt x="714376" y="381847"/>
                    <a:pt x="711878" y="405922"/>
                    <a:pt x="707119" y="429174"/>
                  </a:cubicBezTo>
                  <a:lnTo>
                    <a:pt x="700555" y="450321"/>
                  </a:lnTo>
                  <a:lnTo>
                    <a:pt x="683925" y="396748"/>
                  </a:lnTo>
                  <a:cubicBezTo>
                    <a:pt x="629700" y="268548"/>
                    <a:pt x="502758" y="178593"/>
                    <a:pt x="354806" y="178593"/>
                  </a:cubicBezTo>
                  <a:cubicBezTo>
                    <a:pt x="206855" y="178593"/>
                    <a:pt x="79912" y="268548"/>
                    <a:pt x="25688" y="396748"/>
                  </a:cubicBezTo>
                  <a:lnTo>
                    <a:pt x="11440" y="442648"/>
                  </a:lnTo>
                  <a:lnTo>
                    <a:pt x="7257" y="429174"/>
                  </a:lnTo>
                  <a:cubicBezTo>
                    <a:pt x="2499" y="405922"/>
                    <a:pt x="0" y="381847"/>
                    <a:pt x="0" y="357188"/>
                  </a:cubicBezTo>
                  <a:cubicBezTo>
                    <a:pt x="0" y="159919"/>
                    <a:pt x="159919" y="0"/>
                    <a:pt x="357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EA8B4A2B-65D9-4103-99F0-E8C8C4FFDBAD}"/>
              </a:ext>
            </a:extLst>
          </p:cNvPr>
          <p:cNvGrpSpPr/>
          <p:nvPr/>
        </p:nvGrpSpPr>
        <p:grpSpPr>
          <a:xfrm>
            <a:off x="3253131" y="2580621"/>
            <a:ext cx="673833" cy="541938"/>
            <a:chOff x="3426332" y="2365630"/>
            <a:chExt cx="673833" cy="541938"/>
          </a:xfrm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0B9B43C0-6564-4459-9CDA-C7C868FEB5EF}"/>
                </a:ext>
              </a:extLst>
            </p:cNvPr>
            <p:cNvSpPr/>
            <p:nvPr/>
          </p:nvSpPr>
          <p:spPr>
            <a:xfrm rot="17627669">
              <a:off x="3479987" y="2311975"/>
              <a:ext cx="541938" cy="649248"/>
            </a:xfrm>
            <a:custGeom>
              <a:avLst/>
              <a:gdLst>
                <a:gd name="connsiteX0" fmla="*/ 895350 w 1492037"/>
                <a:gd name="connsiteY0" fmla="*/ 0 h 1787477"/>
                <a:gd name="connsiteX1" fmla="*/ 1395949 w 1492037"/>
                <a:gd name="connsiteY1" fmla="*/ 152912 h 1787477"/>
                <a:gd name="connsiteX2" fmla="*/ 1492037 w 1492037"/>
                <a:gd name="connsiteY2" fmla="*/ 232192 h 1787477"/>
                <a:gd name="connsiteX3" fmla="*/ 1428212 w 1492037"/>
                <a:gd name="connsiteY3" fmla="*/ 228969 h 1787477"/>
                <a:gd name="connsiteX4" fmla="*/ 532862 w 1492037"/>
                <a:gd name="connsiteY4" fmla="*/ 1124319 h 1787477"/>
                <a:gd name="connsiteX5" fmla="*/ 795104 w 1492037"/>
                <a:gd name="connsiteY5" fmla="*/ 1757427 h 1787477"/>
                <a:gd name="connsiteX6" fmla="*/ 831525 w 1492037"/>
                <a:gd name="connsiteY6" fmla="*/ 1787477 h 1787477"/>
                <a:gd name="connsiteX7" fmla="*/ 803806 w 1492037"/>
                <a:gd name="connsiteY7" fmla="*/ 1786078 h 1787477"/>
                <a:gd name="connsiteX8" fmla="*/ 0 w 1492037"/>
                <a:gd name="connsiteY8" fmla="*/ 895350 h 1787477"/>
                <a:gd name="connsiteX9" fmla="*/ 895350 w 1492037"/>
                <a:gd name="connsiteY9" fmla="*/ 0 h 17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2037" h="1787477">
                  <a:moveTo>
                    <a:pt x="895350" y="0"/>
                  </a:moveTo>
                  <a:cubicBezTo>
                    <a:pt x="1080783" y="0"/>
                    <a:pt x="1253050" y="56371"/>
                    <a:pt x="1395949" y="152912"/>
                  </a:cubicBezTo>
                  <a:lnTo>
                    <a:pt x="1492037" y="232192"/>
                  </a:lnTo>
                  <a:lnTo>
                    <a:pt x="1428212" y="228969"/>
                  </a:lnTo>
                  <a:cubicBezTo>
                    <a:pt x="933724" y="228969"/>
                    <a:pt x="532862" y="629831"/>
                    <a:pt x="532862" y="1124319"/>
                  </a:cubicBezTo>
                  <a:cubicBezTo>
                    <a:pt x="532862" y="1371563"/>
                    <a:pt x="633078" y="1595401"/>
                    <a:pt x="795104" y="1757427"/>
                  </a:cubicBezTo>
                  <a:lnTo>
                    <a:pt x="831525" y="1787477"/>
                  </a:lnTo>
                  <a:lnTo>
                    <a:pt x="803806" y="1786078"/>
                  </a:lnTo>
                  <a:cubicBezTo>
                    <a:pt x="352320" y="1740227"/>
                    <a:pt x="0" y="1358933"/>
                    <a:pt x="0" y="895350"/>
                  </a:cubicBezTo>
                  <a:cubicBezTo>
                    <a:pt x="0" y="400862"/>
                    <a:pt x="400862" y="0"/>
                    <a:pt x="895350" y="0"/>
                  </a:cubicBezTo>
                  <a:close/>
                </a:path>
              </a:pathLst>
            </a:custGeom>
            <a:solidFill>
              <a:srgbClr val="4664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78711DE-5EFE-408C-A334-C71161077EEC}"/>
                </a:ext>
              </a:extLst>
            </p:cNvPr>
            <p:cNvSpPr/>
            <p:nvPr/>
          </p:nvSpPr>
          <p:spPr>
            <a:xfrm rot="17627669">
              <a:off x="3573351" y="2251078"/>
              <a:ext cx="407075" cy="646552"/>
            </a:xfrm>
            <a:custGeom>
              <a:avLst/>
              <a:gdLst>
                <a:gd name="connsiteX0" fmla="*/ 163895 w 407075"/>
                <a:gd name="connsiteY0" fmla="*/ 646552 h 646552"/>
                <a:gd name="connsiteX1" fmla="*/ 156513 w 407075"/>
                <a:gd name="connsiteY1" fmla="*/ 640843 h 646552"/>
                <a:gd name="connsiteX2" fmla="*/ 155331 w 407075"/>
                <a:gd name="connsiteY2" fmla="*/ 639485 h 646552"/>
                <a:gd name="connsiteX3" fmla="*/ 407075 w 407075"/>
                <a:gd name="connsiteY3" fmla="*/ 84337 h 646552"/>
                <a:gd name="connsiteX4" fmla="*/ 383893 w 407075"/>
                <a:gd name="connsiteY4" fmla="*/ 83166 h 646552"/>
                <a:gd name="connsiteX5" fmla="*/ 58683 w 407075"/>
                <a:gd name="connsiteY5" fmla="*/ 408375 h 646552"/>
                <a:gd name="connsiteX6" fmla="*/ 114224 w 407075"/>
                <a:gd name="connsiteY6" fmla="*/ 590203 h 646552"/>
                <a:gd name="connsiteX7" fmla="*/ 146791 w 407075"/>
                <a:gd name="connsiteY7" fmla="*/ 629675 h 646552"/>
                <a:gd name="connsiteX8" fmla="*/ 92230 w 407075"/>
                <a:gd name="connsiteY8" fmla="*/ 566998 h 646552"/>
                <a:gd name="connsiteX9" fmla="*/ 42467 w 407075"/>
                <a:gd name="connsiteY9" fmla="*/ 479224 h 646552"/>
                <a:gd name="connsiteX10" fmla="*/ 33855 w 407075"/>
                <a:gd name="connsiteY10" fmla="*/ 98073 h 646552"/>
                <a:gd name="connsiteX11" fmla="*/ 71503 w 407075"/>
                <a:gd name="connsiteY11" fmla="*/ 23153 h 646552"/>
                <a:gd name="connsiteX12" fmla="*/ 124805 w 407075"/>
                <a:gd name="connsiteY12" fmla="*/ 6607 h 646552"/>
                <a:gd name="connsiteX13" fmla="*/ 190346 w 407075"/>
                <a:gd name="connsiteY13" fmla="*/ 0 h 646552"/>
                <a:gd name="connsiteX14" fmla="*/ 372174 w 407075"/>
                <a:gd name="connsiteY14" fmla="*/ 55541 h 64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7075" h="646552">
                  <a:moveTo>
                    <a:pt x="163895" y="646552"/>
                  </a:moveTo>
                  <a:lnTo>
                    <a:pt x="156513" y="640843"/>
                  </a:lnTo>
                  <a:lnTo>
                    <a:pt x="155331" y="639485"/>
                  </a:lnTo>
                  <a:close/>
                  <a:moveTo>
                    <a:pt x="407075" y="84337"/>
                  </a:moveTo>
                  <a:lnTo>
                    <a:pt x="383893" y="83166"/>
                  </a:lnTo>
                  <a:cubicBezTo>
                    <a:pt x="204284" y="83166"/>
                    <a:pt x="58683" y="228767"/>
                    <a:pt x="58683" y="408375"/>
                  </a:cubicBezTo>
                  <a:cubicBezTo>
                    <a:pt x="58683" y="475729"/>
                    <a:pt x="79158" y="538299"/>
                    <a:pt x="114224" y="590203"/>
                  </a:cubicBezTo>
                  <a:lnTo>
                    <a:pt x="146791" y="629675"/>
                  </a:lnTo>
                  <a:lnTo>
                    <a:pt x="92230" y="566998"/>
                  </a:lnTo>
                  <a:cubicBezTo>
                    <a:pt x="73076" y="540004"/>
                    <a:pt x="56341" y="510690"/>
                    <a:pt x="42467" y="479224"/>
                  </a:cubicBezTo>
                  <a:cubicBezTo>
                    <a:pt x="-13030" y="353363"/>
                    <a:pt x="-12257" y="216922"/>
                    <a:pt x="33855" y="98073"/>
                  </a:cubicBezTo>
                  <a:lnTo>
                    <a:pt x="71503" y="23153"/>
                  </a:lnTo>
                  <a:lnTo>
                    <a:pt x="124805" y="6607"/>
                  </a:lnTo>
                  <a:cubicBezTo>
                    <a:pt x="145975" y="2275"/>
                    <a:pt x="167895" y="0"/>
                    <a:pt x="190346" y="0"/>
                  </a:cubicBezTo>
                  <a:cubicBezTo>
                    <a:pt x="257699" y="0"/>
                    <a:pt x="320270" y="20475"/>
                    <a:pt x="372174" y="55541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92C20174-D2D5-412D-AF25-61E2621CA3B7}"/>
              </a:ext>
            </a:extLst>
          </p:cNvPr>
          <p:cNvGrpSpPr/>
          <p:nvPr/>
        </p:nvGrpSpPr>
        <p:grpSpPr>
          <a:xfrm>
            <a:off x="3895924" y="2297069"/>
            <a:ext cx="1757115" cy="757815"/>
            <a:chOff x="3895924" y="2297069"/>
            <a:chExt cx="1757115" cy="757815"/>
          </a:xfrm>
        </p:grpSpPr>
        <p:sp>
          <p:nvSpPr>
            <p:cNvPr id="183" name="Freeform 128">
              <a:extLst>
                <a:ext uri="{FF2B5EF4-FFF2-40B4-BE49-F238E27FC236}">
                  <a16:creationId xmlns:a16="http://schemas.microsoft.com/office/drawing/2014/main" id="{1E6E6F93-4C03-4B72-A215-AB18139DE017}"/>
                </a:ext>
              </a:extLst>
            </p:cNvPr>
            <p:cNvSpPr>
              <a:spLocks noChangeAspect="1"/>
            </p:cNvSpPr>
            <p:nvPr/>
          </p:nvSpPr>
          <p:spPr bwMode="white">
            <a:xfrm>
              <a:off x="3895924" y="2542090"/>
              <a:ext cx="906161" cy="500577"/>
            </a:xfrm>
            <a:custGeom>
              <a:avLst/>
              <a:gdLst>
                <a:gd name="T0" fmla="*/ 396 w 509"/>
                <a:gd name="T1" fmla="*/ 281 h 281"/>
                <a:gd name="T2" fmla="*/ 57 w 509"/>
                <a:gd name="T3" fmla="*/ 281 h 281"/>
                <a:gd name="T4" fmla="*/ 0 w 509"/>
                <a:gd name="T5" fmla="*/ 223 h 281"/>
                <a:gd name="T6" fmla="*/ 43 w 509"/>
                <a:gd name="T7" fmla="*/ 168 h 281"/>
                <a:gd name="T8" fmla="*/ 110 w 509"/>
                <a:gd name="T9" fmla="*/ 116 h 281"/>
                <a:gd name="T10" fmla="*/ 232 w 509"/>
                <a:gd name="T11" fmla="*/ 0 h 281"/>
                <a:gd name="T12" fmla="*/ 343 w 509"/>
                <a:gd name="T13" fmla="*/ 70 h 281"/>
                <a:gd name="T14" fmla="*/ 396 w 509"/>
                <a:gd name="T15" fmla="*/ 56 h 281"/>
                <a:gd name="T16" fmla="*/ 509 w 509"/>
                <a:gd name="T17" fmla="*/ 169 h 281"/>
                <a:gd name="T18" fmla="*/ 396 w 509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281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solidFill>
              <a:schemeClr val="bg1">
                <a:alpha val="42000"/>
              </a:schemeClr>
            </a:solidFill>
            <a:ln w="22225"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2" name="Freeform 128">
              <a:extLst>
                <a:ext uri="{FF2B5EF4-FFF2-40B4-BE49-F238E27FC236}">
                  <a16:creationId xmlns:a16="http://schemas.microsoft.com/office/drawing/2014/main" id="{1EBF7C42-B0DB-4D26-882D-11364D773B04}"/>
                </a:ext>
              </a:extLst>
            </p:cNvPr>
            <p:cNvSpPr>
              <a:spLocks noChangeAspect="1"/>
            </p:cNvSpPr>
            <p:nvPr/>
          </p:nvSpPr>
          <p:spPr bwMode="white">
            <a:xfrm>
              <a:off x="4281218" y="2297069"/>
              <a:ext cx="1371821" cy="757815"/>
            </a:xfrm>
            <a:custGeom>
              <a:avLst/>
              <a:gdLst>
                <a:gd name="T0" fmla="*/ 396 w 509"/>
                <a:gd name="T1" fmla="*/ 281 h 281"/>
                <a:gd name="T2" fmla="*/ 57 w 509"/>
                <a:gd name="T3" fmla="*/ 281 h 281"/>
                <a:gd name="T4" fmla="*/ 0 w 509"/>
                <a:gd name="T5" fmla="*/ 223 h 281"/>
                <a:gd name="T6" fmla="*/ 43 w 509"/>
                <a:gd name="T7" fmla="*/ 168 h 281"/>
                <a:gd name="T8" fmla="*/ 110 w 509"/>
                <a:gd name="T9" fmla="*/ 116 h 281"/>
                <a:gd name="T10" fmla="*/ 232 w 509"/>
                <a:gd name="T11" fmla="*/ 0 h 281"/>
                <a:gd name="T12" fmla="*/ 343 w 509"/>
                <a:gd name="T13" fmla="*/ 70 h 281"/>
                <a:gd name="T14" fmla="*/ 396 w 509"/>
                <a:gd name="T15" fmla="*/ 56 h 281"/>
                <a:gd name="T16" fmla="*/ 509 w 509"/>
                <a:gd name="T17" fmla="*/ 169 h 281"/>
                <a:gd name="T18" fmla="*/ 396 w 509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281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solidFill>
              <a:srgbClr val="5045F5"/>
            </a:solidFill>
            <a:ln w="25400"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0F3F89-864D-4DA1-B33A-64F193B8A2F6}"/>
              </a:ext>
            </a:extLst>
          </p:cNvPr>
          <p:cNvGrpSpPr/>
          <p:nvPr/>
        </p:nvGrpSpPr>
        <p:grpSpPr>
          <a:xfrm>
            <a:off x="223808" y="1071681"/>
            <a:ext cx="2695853" cy="2401591"/>
            <a:chOff x="223808" y="1071681"/>
            <a:chExt cx="2695853" cy="240159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A318D5C-C3DE-482F-A4B8-21BB6A97143A}"/>
                </a:ext>
              </a:extLst>
            </p:cNvPr>
            <p:cNvSpPr/>
            <p:nvPr/>
          </p:nvSpPr>
          <p:spPr>
            <a:xfrm>
              <a:off x="2167507" y="2078804"/>
              <a:ext cx="752154" cy="360476"/>
            </a:xfrm>
            <a:prstGeom prst="roundRect">
              <a:avLst/>
            </a:pr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bg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79D453F-23E0-4CD4-A793-CBF235216213}"/>
                </a:ext>
              </a:extLst>
            </p:cNvPr>
            <p:cNvSpPr/>
            <p:nvPr/>
          </p:nvSpPr>
          <p:spPr>
            <a:xfrm>
              <a:off x="1644374" y="1510645"/>
              <a:ext cx="998227" cy="642291"/>
            </a:xfrm>
            <a:prstGeom prst="roundRect">
              <a:avLst/>
            </a:pr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73EA137-A4ED-41FD-B5E3-6899B631942E}"/>
                </a:ext>
              </a:extLst>
            </p:cNvPr>
            <p:cNvGrpSpPr/>
            <p:nvPr/>
          </p:nvGrpSpPr>
          <p:grpSpPr>
            <a:xfrm>
              <a:off x="1899073" y="1694790"/>
              <a:ext cx="600080" cy="374571"/>
              <a:chOff x="4713607" y="3205981"/>
              <a:chExt cx="185586" cy="115843"/>
            </a:xfrm>
            <a:solidFill>
              <a:srgbClr val="99ABB4"/>
            </a:solidFill>
          </p:grpSpPr>
          <p:sp>
            <p:nvSpPr>
              <p:cNvPr id="101" name="Freeform 25">
                <a:extLst>
                  <a:ext uri="{FF2B5EF4-FFF2-40B4-BE49-F238E27FC236}">
                    <a16:creationId xmlns:a16="http://schemas.microsoft.com/office/drawing/2014/main" id="{5A44367A-EA5D-4BF5-9A30-DCBBEFE30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3607" y="3228440"/>
                <a:ext cx="54376" cy="57922"/>
              </a:xfrm>
              <a:custGeom>
                <a:avLst/>
                <a:gdLst>
                  <a:gd name="T0" fmla="*/ 0 w 46"/>
                  <a:gd name="T1" fmla="*/ 28 h 49"/>
                  <a:gd name="T2" fmla="*/ 0 w 46"/>
                  <a:gd name="T3" fmla="*/ 23 h 49"/>
                  <a:gd name="T4" fmla="*/ 46 w 46"/>
                  <a:gd name="T5" fmla="*/ 0 h 49"/>
                  <a:gd name="T6" fmla="*/ 46 w 46"/>
                  <a:gd name="T7" fmla="*/ 7 h 49"/>
                  <a:gd name="T8" fmla="*/ 7 w 46"/>
                  <a:gd name="T9" fmla="*/ 26 h 49"/>
                  <a:gd name="T10" fmla="*/ 46 w 46"/>
                  <a:gd name="T11" fmla="*/ 42 h 49"/>
                  <a:gd name="T12" fmla="*/ 46 w 46"/>
                  <a:gd name="T13" fmla="*/ 49 h 49"/>
                  <a:gd name="T14" fmla="*/ 0 w 46"/>
                  <a:gd name="T15" fmla="*/ 2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9">
                    <a:moveTo>
                      <a:pt x="0" y="28"/>
                    </a:moveTo>
                    <a:lnTo>
                      <a:pt x="0" y="23"/>
                    </a:lnTo>
                    <a:lnTo>
                      <a:pt x="46" y="0"/>
                    </a:lnTo>
                    <a:lnTo>
                      <a:pt x="46" y="7"/>
                    </a:lnTo>
                    <a:lnTo>
                      <a:pt x="7" y="26"/>
                    </a:lnTo>
                    <a:lnTo>
                      <a:pt x="46" y="42"/>
                    </a:lnTo>
                    <a:lnTo>
                      <a:pt x="46" y="49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2" name="Freeform 26">
                <a:extLst>
                  <a:ext uri="{FF2B5EF4-FFF2-40B4-BE49-F238E27FC236}">
                    <a16:creationId xmlns:a16="http://schemas.microsoft.com/office/drawing/2014/main" id="{3D1E58A0-B9E2-4629-A474-E531270C8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0985" y="3205981"/>
                <a:ext cx="50829" cy="115843"/>
              </a:xfrm>
              <a:custGeom>
                <a:avLst/>
                <a:gdLst>
                  <a:gd name="T0" fmla="*/ 0 w 43"/>
                  <a:gd name="T1" fmla="*/ 98 h 98"/>
                  <a:gd name="T2" fmla="*/ 37 w 43"/>
                  <a:gd name="T3" fmla="*/ 0 h 98"/>
                  <a:gd name="T4" fmla="*/ 43 w 43"/>
                  <a:gd name="T5" fmla="*/ 0 h 98"/>
                  <a:gd name="T6" fmla="*/ 7 w 43"/>
                  <a:gd name="T7" fmla="*/ 98 h 98"/>
                  <a:gd name="T8" fmla="*/ 0 w 43"/>
                  <a:gd name="T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98">
                    <a:moveTo>
                      <a:pt x="0" y="98"/>
                    </a:moveTo>
                    <a:lnTo>
                      <a:pt x="37" y="0"/>
                    </a:lnTo>
                    <a:lnTo>
                      <a:pt x="43" y="0"/>
                    </a:lnTo>
                    <a:lnTo>
                      <a:pt x="7" y="98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3" name="Freeform 27">
                <a:extLst>
                  <a:ext uri="{FF2B5EF4-FFF2-40B4-BE49-F238E27FC236}">
                    <a16:creationId xmlns:a16="http://schemas.microsoft.com/office/drawing/2014/main" id="{6AE59393-21ED-45EA-9A01-4375EBEF1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4817" y="3228440"/>
                <a:ext cx="54376" cy="57922"/>
              </a:xfrm>
              <a:custGeom>
                <a:avLst/>
                <a:gdLst>
                  <a:gd name="T0" fmla="*/ 46 w 46"/>
                  <a:gd name="T1" fmla="*/ 23 h 49"/>
                  <a:gd name="T2" fmla="*/ 46 w 46"/>
                  <a:gd name="T3" fmla="*/ 28 h 49"/>
                  <a:gd name="T4" fmla="*/ 0 w 46"/>
                  <a:gd name="T5" fmla="*/ 49 h 49"/>
                  <a:gd name="T6" fmla="*/ 0 w 46"/>
                  <a:gd name="T7" fmla="*/ 44 h 49"/>
                  <a:gd name="T8" fmla="*/ 40 w 46"/>
                  <a:gd name="T9" fmla="*/ 26 h 49"/>
                  <a:gd name="T10" fmla="*/ 0 w 46"/>
                  <a:gd name="T11" fmla="*/ 7 h 49"/>
                  <a:gd name="T12" fmla="*/ 0 w 46"/>
                  <a:gd name="T13" fmla="*/ 0 h 49"/>
                  <a:gd name="T14" fmla="*/ 46 w 46"/>
                  <a:gd name="T15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9">
                    <a:moveTo>
                      <a:pt x="46" y="23"/>
                    </a:moveTo>
                    <a:lnTo>
                      <a:pt x="46" y="28"/>
                    </a:lnTo>
                    <a:lnTo>
                      <a:pt x="0" y="49"/>
                    </a:lnTo>
                    <a:lnTo>
                      <a:pt x="0" y="44"/>
                    </a:lnTo>
                    <a:lnTo>
                      <a:pt x="40" y="26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46" y="23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B520BFC-0EBE-4BE9-8BA3-D2BE437D85F9}"/>
                </a:ext>
              </a:extLst>
            </p:cNvPr>
            <p:cNvSpPr/>
            <p:nvPr/>
          </p:nvSpPr>
          <p:spPr>
            <a:xfrm>
              <a:off x="855391" y="1289994"/>
              <a:ext cx="688871" cy="498139"/>
            </a:xfrm>
            <a:prstGeom prst="roundRect">
              <a:avLst/>
            </a:pr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bg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19" name="Group 256">
              <a:extLst>
                <a:ext uri="{FF2B5EF4-FFF2-40B4-BE49-F238E27FC236}">
                  <a16:creationId xmlns:a16="http://schemas.microsoft.com/office/drawing/2014/main" id="{DBF85246-8C35-475D-9F25-1E3B6633679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9029" y="1561009"/>
              <a:ext cx="2315176" cy="1912263"/>
              <a:chOff x="673" y="0"/>
              <a:chExt cx="4413" cy="3645"/>
            </a:xfrm>
          </p:grpSpPr>
          <p:sp>
            <p:nvSpPr>
              <p:cNvPr id="58" name="Freeform 257">
                <a:extLst>
                  <a:ext uri="{FF2B5EF4-FFF2-40B4-BE49-F238E27FC236}">
                    <a16:creationId xmlns:a16="http://schemas.microsoft.com/office/drawing/2014/main" id="{ABB6CE19-9CB3-441E-92F5-E71235BAF0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" y="1477"/>
                <a:ext cx="1632" cy="1503"/>
              </a:xfrm>
              <a:custGeom>
                <a:avLst/>
                <a:gdLst>
                  <a:gd name="T0" fmla="*/ 2001 w 2001"/>
                  <a:gd name="T1" fmla="*/ 1842 h 1842"/>
                  <a:gd name="T2" fmla="*/ 1711 w 2001"/>
                  <a:gd name="T3" fmla="*/ 197 h 1842"/>
                  <a:gd name="T4" fmla="*/ 1479 w 2001"/>
                  <a:gd name="T5" fmla="*/ 0 h 1842"/>
                  <a:gd name="T6" fmla="*/ 181 w 2001"/>
                  <a:gd name="T7" fmla="*/ 0 h 1842"/>
                  <a:gd name="T8" fmla="*/ 19 w 2001"/>
                  <a:gd name="T9" fmla="*/ 197 h 1842"/>
                  <a:gd name="T10" fmla="*/ 309 w 2001"/>
                  <a:gd name="T11" fmla="*/ 1842 h 1842"/>
                  <a:gd name="T12" fmla="*/ 2001 w 2001"/>
                  <a:gd name="T13" fmla="*/ 1842 h 18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1" h="1842">
                    <a:moveTo>
                      <a:pt x="2001" y="1842"/>
                    </a:moveTo>
                    <a:cubicBezTo>
                      <a:pt x="1711" y="197"/>
                      <a:pt x="1711" y="197"/>
                      <a:pt x="1711" y="197"/>
                    </a:cubicBezTo>
                    <a:cubicBezTo>
                      <a:pt x="1692" y="88"/>
                      <a:pt x="1588" y="0"/>
                      <a:pt x="147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72" y="0"/>
                      <a:pt x="0" y="88"/>
                      <a:pt x="19" y="197"/>
                    </a:cubicBezTo>
                    <a:cubicBezTo>
                      <a:pt x="309" y="1842"/>
                      <a:pt x="309" y="1842"/>
                      <a:pt x="309" y="1842"/>
                    </a:cubicBezTo>
                    <a:lnTo>
                      <a:pt x="2001" y="1842"/>
                    </a:lnTo>
                    <a:close/>
                  </a:path>
                </a:pathLst>
              </a:custGeom>
              <a:solidFill>
                <a:srgbClr val="3357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9" name="Freeform 258">
                <a:extLst>
                  <a:ext uri="{FF2B5EF4-FFF2-40B4-BE49-F238E27FC236}">
                    <a16:creationId xmlns:a16="http://schemas.microsoft.com/office/drawing/2014/main" id="{03460D4D-7550-47C0-971E-603B9A091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" y="1450"/>
                <a:ext cx="1682" cy="1530"/>
              </a:xfrm>
              <a:custGeom>
                <a:avLst/>
                <a:gdLst>
                  <a:gd name="T0" fmla="*/ 369 w 2062"/>
                  <a:gd name="T1" fmla="*/ 1876 h 1876"/>
                  <a:gd name="T2" fmla="*/ 78 w 2062"/>
                  <a:gd name="T3" fmla="*/ 225 h 1876"/>
                  <a:gd name="T4" fmla="*/ 105 w 2062"/>
                  <a:gd name="T5" fmla="*/ 112 h 1876"/>
                  <a:gd name="T6" fmla="*/ 207 w 2062"/>
                  <a:gd name="T7" fmla="*/ 68 h 1876"/>
                  <a:gd name="T8" fmla="*/ 1505 w 2062"/>
                  <a:gd name="T9" fmla="*/ 68 h 1876"/>
                  <a:gd name="T10" fmla="*/ 1704 w 2062"/>
                  <a:gd name="T11" fmla="*/ 237 h 1876"/>
                  <a:gd name="T12" fmla="*/ 1993 w 2062"/>
                  <a:gd name="T13" fmla="*/ 1876 h 1876"/>
                  <a:gd name="T14" fmla="*/ 2062 w 2062"/>
                  <a:gd name="T15" fmla="*/ 1876 h 1876"/>
                  <a:gd name="T16" fmla="*/ 1770 w 2062"/>
                  <a:gd name="T17" fmla="*/ 225 h 1876"/>
                  <a:gd name="T18" fmla="*/ 1677 w 2062"/>
                  <a:gd name="T19" fmla="*/ 66 h 1876"/>
                  <a:gd name="T20" fmla="*/ 1505 w 2062"/>
                  <a:gd name="T21" fmla="*/ 0 h 1876"/>
                  <a:gd name="T22" fmla="*/ 207 w 2062"/>
                  <a:gd name="T23" fmla="*/ 0 h 1876"/>
                  <a:gd name="T24" fmla="*/ 53 w 2062"/>
                  <a:gd name="T25" fmla="*/ 69 h 1876"/>
                  <a:gd name="T26" fmla="*/ 11 w 2062"/>
                  <a:gd name="T27" fmla="*/ 237 h 1876"/>
                  <a:gd name="T28" fmla="*/ 300 w 2062"/>
                  <a:gd name="T29" fmla="*/ 1876 h 1876"/>
                  <a:gd name="T30" fmla="*/ 369 w 2062"/>
                  <a:gd name="T31" fmla="*/ 1876 h 1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62" h="1876">
                    <a:moveTo>
                      <a:pt x="369" y="1876"/>
                    </a:moveTo>
                    <a:cubicBezTo>
                      <a:pt x="78" y="225"/>
                      <a:pt x="78" y="225"/>
                      <a:pt x="78" y="225"/>
                    </a:cubicBezTo>
                    <a:cubicBezTo>
                      <a:pt x="71" y="182"/>
                      <a:pt x="80" y="142"/>
                      <a:pt x="105" y="112"/>
                    </a:cubicBezTo>
                    <a:cubicBezTo>
                      <a:pt x="129" y="84"/>
                      <a:pt x="165" y="68"/>
                      <a:pt x="207" y="68"/>
                    </a:cubicBezTo>
                    <a:cubicBezTo>
                      <a:pt x="1505" y="68"/>
                      <a:pt x="1505" y="68"/>
                      <a:pt x="1505" y="68"/>
                    </a:cubicBezTo>
                    <a:cubicBezTo>
                      <a:pt x="1598" y="68"/>
                      <a:pt x="1687" y="144"/>
                      <a:pt x="1704" y="237"/>
                    </a:cubicBezTo>
                    <a:cubicBezTo>
                      <a:pt x="1993" y="1876"/>
                      <a:pt x="1993" y="1876"/>
                      <a:pt x="1993" y="1876"/>
                    </a:cubicBezTo>
                    <a:cubicBezTo>
                      <a:pt x="2062" y="1876"/>
                      <a:pt x="2062" y="1876"/>
                      <a:pt x="2062" y="1876"/>
                    </a:cubicBezTo>
                    <a:cubicBezTo>
                      <a:pt x="1770" y="225"/>
                      <a:pt x="1770" y="225"/>
                      <a:pt x="1770" y="225"/>
                    </a:cubicBezTo>
                    <a:cubicBezTo>
                      <a:pt x="1760" y="165"/>
                      <a:pt x="1726" y="108"/>
                      <a:pt x="1677" y="66"/>
                    </a:cubicBezTo>
                    <a:cubicBezTo>
                      <a:pt x="1627" y="23"/>
                      <a:pt x="1566" y="0"/>
                      <a:pt x="1505" y="0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145" y="0"/>
                      <a:pt x="90" y="24"/>
                      <a:pt x="53" y="69"/>
                    </a:cubicBezTo>
                    <a:cubicBezTo>
                      <a:pt x="15" y="114"/>
                      <a:pt x="0" y="174"/>
                      <a:pt x="11" y="237"/>
                    </a:cubicBezTo>
                    <a:cubicBezTo>
                      <a:pt x="300" y="1876"/>
                      <a:pt x="300" y="1876"/>
                      <a:pt x="300" y="1876"/>
                    </a:cubicBezTo>
                    <a:lnTo>
                      <a:pt x="369" y="187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0" name="Freeform 259">
                <a:extLst>
                  <a:ext uri="{FF2B5EF4-FFF2-40B4-BE49-F238E27FC236}">
                    <a16:creationId xmlns:a16="http://schemas.microsoft.com/office/drawing/2014/main" id="{8A7E9933-217D-48C4-AE97-111BC0CC3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" y="1477"/>
                <a:ext cx="1633" cy="1503"/>
              </a:xfrm>
              <a:custGeom>
                <a:avLst/>
                <a:gdLst>
                  <a:gd name="T0" fmla="*/ 2001 w 2001"/>
                  <a:gd name="T1" fmla="*/ 1842 h 1842"/>
                  <a:gd name="T2" fmla="*/ 1711 w 2001"/>
                  <a:gd name="T3" fmla="*/ 197 h 1842"/>
                  <a:gd name="T4" fmla="*/ 1479 w 2001"/>
                  <a:gd name="T5" fmla="*/ 0 h 1842"/>
                  <a:gd name="T6" fmla="*/ 181 w 2001"/>
                  <a:gd name="T7" fmla="*/ 0 h 1842"/>
                  <a:gd name="T8" fmla="*/ 19 w 2001"/>
                  <a:gd name="T9" fmla="*/ 197 h 1842"/>
                  <a:gd name="T10" fmla="*/ 309 w 2001"/>
                  <a:gd name="T11" fmla="*/ 1842 h 1842"/>
                  <a:gd name="T12" fmla="*/ 2001 w 2001"/>
                  <a:gd name="T13" fmla="*/ 1842 h 18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1" h="1842">
                    <a:moveTo>
                      <a:pt x="2001" y="1842"/>
                    </a:moveTo>
                    <a:cubicBezTo>
                      <a:pt x="1711" y="197"/>
                      <a:pt x="1711" y="197"/>
                      <a:pt x="1711" y="197"/>
                    </a:cubicBezTo>
                    <a:cubicBezTo>
                      <a:pt x="1692" y="88"/>
                      <a:pt x="1588" y="0"/>
                      <a:pt x="147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72" y="0"/>
                      <a:pt x="0" y="88"/>
                      <a:pt x="19" y="197"/>
                    </a:cubicBezTo>
                    <a:cubicBezTo>
                      <a:pt x="309" y="1842"/>
                      <a:pt x="309" y="1842"/>
                      <a:pt x="309" y="1842"/>
                    </a:cubicBezTo>
                    <a:lnTo>
                      <a:pt x="2001" y="1842"/>
                    </a:ln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1" name="Freeform 260">
                <a:extLst>
                  <a:ext uri="{FF2B5EF4-FFF2-40B4-BE49-F238E27FC236}">
                    <a16:creationId xmlns:a16="http://schemas.microsoft.com/office/drawing/2014/main" id="{253F2DED-EA39-42A8-AA35-7340B52E4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" y="1450"/>
                <a:ext cx="1682" cy="1530"/>
              </a:xfrm>
              <a:custGeom>
                <a:avLst/>
                <a:gdLst>
                  <a:gd name="T0" fmla="*/ 369 w 2062"/>
                  <a:gd name="T1" fmla="*/ 1876 h 1876"/>
                  <a:gd name="T2" fmla="*/ 78 w 2062"/>
                  <a:gd name="T3" fmla="*/ 225 h 1876"/>
                  <a:gd name="T4" fmla="*/ 105 w 2062"/>
                  <a:gd name="T5" fmla="*/ 112 h 1876"/>
                  <a:gd name="T6" fmla="*/ 207 w 2062"/>
                  <a:gd name="T7" fmla="*/ 68 h 1876"/>
                  <a:gd name="T8" fmla="*/ 1505 w 2062"/>
                  <a:gd name="T9" fmla="*/ 68 h 1876"/>
                  <a:gd name="T10" fmla="*/ 1704 w 2062"/>
                  <a:gd name="T11" fmla="*/ 237 h 1876"/>
                  <a:gd name="T12" fmla="*/ 1993 w 2062"/>
                  <a:gd name="T13" fmla="*/ 1876 h 1876"/>
                  <a:gd name="T14" fmla="*/ 2062 w 2062"/>
                  <a:gd name="T15" fmla="*/ 1876 h 1876"/>
                  <a:gd name="T16" fmla="*/ 1770 w 2062"/>
                  <a:gd name="T17" fmla="*/ 225 h 1876"/>
                  <a:gd name="T18" fmla="*/ 1677 w 2062"/>
                  <a:gd name="T19" fmla="*/ 66 h 1876"/>
                  <a:gd name="T20" fmla="*/ 1505 w 2062"/>
                  <a:gd name="T21" fmla="*/ 0 h 1876"/>
                  <a:gd name="T22" fmla="*/ 207 w 2062"/>
                  <a:gd name="T23" fmla="*/ 0 h 1876"/>
                  <a:gd name="T24" fmla="*/ 53 w 2062"/>
                  <a:gd name="T25" fmla="*/ 69 h 1876"/>
                  <a:gd name="T26" fmla="*/ 11 w 2062"/>
                  <a:gd name="T27" fmla="*/ 237 h 1876"/>
                  <a:gd name="T28" fmla="*/ 300 w 2062"/>
                  <a:gd name="T29" fmla="*/ 1876 h 1876"/>
                  <a:gd name="T30" fmla="*/ 369 w 2062"/>
                  <a:gd name="T31" fmla="*/ 1876 h 1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62" h="1876">
                    <a:moveTo>
                      <a:pt x="369" y="1876"/>
                    </a:moveTo>
                    <a:cubicBezTo>
                      <a:pt x="78" y="225"/>
                      <a:pt x="78" y="225"/>
                      <a:pt x="78" y="225"/>
                    </a:cubicBezTo>
                    <a:cubicBezTo>
                      <a:pt x="71" y="182"/>
                      <a:pt x="80" y="142"/>
                      <a:pt x="105" y="112"/>
                    </a:cubicBezTo>
                    <a:cubicBezTo>
                      <a:pt x="129" y="84"/>
                      <a:pt x="165" y="68"/>
                      <a:pt x="207" y="68"/>
                    </a:cubicBezTo>
                    <a:cubicBezTo>
                      <a:pt x="1505" y="68"/>
                      <a:pt x="1505" y="68"/>
                      <a:pt x="1505" y="68"/>
                    </a:cubicBezTo>
                    <a:cubicBezTo>
                      <a:pt x="1598" y="68"/>
                      <a:pt x="1687" y="144"/>
                      <a:pt x="1704" y="237"/>
                    </a:cubicBezTo>
                    <a:cubicBezTo>
                      <a:pt x="1993" y="1876"/>
                      <a:pt x="1993" y="1876"/>
                      <a:pt x="1993" y="1876"/>
                    </a:cubicBezTo>
                    <a:cubicBezTo>
                      <a:pt x="2062" y="1876"/>
                      <a:pt x="2062" y="1876"/>
                      <a:pt x="2062" y="1876"/>
                    </a:cubicBezTo>
                    <a:cubicBezTo>
                      <a:pt x="1770" y="225"/>
                      <a:pt x="1770" y="225"/>
                      <a:pt x="1770" y="225"/>
                    </a:cubicBezTo>
                    <a:cubicBezTo>
                      <a:pt x="1760" y="165"/>
                      <a:pt x="1726" y="108"/>
                      <a:pt x="1677" y="66"/>
                    </a:cubicBezTo>
                    <a:cubicBezTo>
                      <a:pt x="1627" y="23"/>
                      <a:pt x="1566" y="0"/>
                      <a:pt x="1505" y="0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145" y="0"/>
                      <a:pt x="90" y="24"/>
                      <a:pt x="53" y="69"/>
                    </a:cubicBezTo>
                    <a:cubicBezTo>
                      <a:pt x="15" y="114"/>
                      <a:pt x="0" y="174"/>
                      <a:pt x="11" y="237"/>
                    </a:cubicBezTo>
                    <a:cubicBezTo>
                      <a:pt x="300" y="1876"/>
                      <a:pt x="300" y="1876"/>
                      <a:pt x="300" y="1876"/>
                    </a:cubicBezTo>
                    <a:lnTo>
                      <a:pt x="369" y="187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Freeform 261">
                <a:extLst>
                  <a:ext uri="{FF2B5EF4-FFF2-40B4-BE49-F238E27FC236}">
                    <a16:creationId xmlns:a16="http://schemas.microsoft.com/office/drawing/2014/main" id="{96D92572-4DC6-40EF-BC17-11E1740F7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" y="1314"/>
                <a:ext cx="1508" cy="1663"/>
              </a:xfrm>
              <a:custGeom>
                <a:avLst/>
                <a:gdLst>
                  <a:gd name="T0" fmla="*/ 788 w 1849"/>
                  <a:gd name="T1" fmla="*/ 272 h 2038"/>
                  <a:gd name="T2" fmla="*/ 260 w 1849"/>
                  <a:gd name="T3" fmla="*/ 0 h 2038"/>
                  <a:gd name="T4" fmla="*/ 0 w 1849"/>
                  <a:gd name="T5" fmla="*/ 0 h 2038"/>
                  <a:gd name="T6" fmla="*/ 1456 w 1849"/>
                  <a:gd name="T7" fmla="*/ 2038 h 2038"/>
                  <a:gd name="T8" fmla="*/ 1456 w 1849"/>
                  <a:gd name="T9" fmla="*/ 2038 h 2038"/>
                  <a:gd name="T10" fmla="*/ 1704 w 1849"/>
                  <a:gd name="T11" fmla="*/ 1555 h 2038"/>
                  <a:gd name="T12" fmla="*/ 788 w 1849"/>
                  <a:gd name="T13" fmla="*/ 272 h 2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9" h="2038">
                    <a:moveTo>
                      <a:pt x="788" y="272"/>
                    </a:moveTo>
                    <a:cubicBezTo>
                      <a:pt x="666" y="101"/>
                      <a:pt x="469" y="0"/>
                      <a:pt x="2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56" y="2038"/>
                      <a:pt x="1456" y="2038"/>
                      <a:pt x="1456" y="2038"/>
                    </a:cubicBezTo>
                    <a:cubicBezTo>
                      <a:pt x="1456" y="2038"/>
                      <a:pt x="1456" y="2038"/>
                      <a:pt x="1456" y="2038"/>
                    </a:cubicBezTo>
                    <a:cubicBezTo>
                      <a:pt x="1704" y="2038"/>
                      <a:pt x="1849" y="1757"/>
                      <a:pt x="1704" y="1555"/>
                    </a:cubicBezTo>
                    <a:lnTo>
                      <a:pt x="788" y="27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Freeform 262">
                <a:extLst>
                  <a:ext uri="{FF2B5EF4-FFF2-40B4-BE49-F238E27FC236}">
                    <a16:creationId xmlns:a16="http://schemas.microsoft.com/office/drawing/2014/main" id="{2D9497A9-1679-48D2-B08E-29B916F157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7" y="1286"/>
                <a:ext cx="1511" cy="1718"/>
              </a:xfrm>
              <a:custGeom>
                <a:avLst/>
                <a:gdLst>
                  <a:gd name="T0" fmla="*/ 851 w 1852"/>
                  <a:gd name="T1" fmla="*/ 286 h 2106"/>
                  <a:gd name="T2" fmla="*/ 296 w 1852"/>
                  <a:gd name="T3" fmla="*/ 0 h 2106"/>
                  <a:gd name="T4" fmla="*/ 36 w 1852"/>
                  <a:gd name="T5" fmla="*/ 0 h 2106"/>
                  <a:gd name="T6" fmla="*/ 6 w 1852"/>
                  <a:gd name="T7" fmla="*/ 19 h 2106"/>
                  <a:gd name="T8" fmla="*/ 8 w 1852"/>
                  <a:gd name="T9" fmla="*/ 54 h 2106"/>
                  <a:gd name="T10" fmla="*/ 1464 w 1852"/>
                  <a:gd name="T11" fmla="*/ 2092 h 2106"/>
                  <a:gd name="T12" fmla="*/ 1492 w 1852"/>
                  <a:gd name="T13" fmla="*/ 2106 h 2106"/>
                  <a:gd name="T14" fmla="*/ 1794 w 1852"/>
                  <a:gd name="T15" fmla="*/ 1922 h 2106"/>
                  <a:gd name="T16" fmla="*/ 1768 w 1852"/>
                  <a:gd name="T17" fmla="*/ 1569 h 2106"/>
                  <a:gd name="T18" fmla="*/ 851 w 1852"/>
                  <a:gd name="T19" fmla="*/ 286 h 2106"/>
                  <a:gd name="T20" fmla="*/ 1733 w 1852"/>
                  <a:gd name="T21" fmla="*/ 1891 h 2106"/>
                  <a:gd name="T22" fmla="*/ 1509 w 1852"/>
                  <a:gd name="T23" fmla="*/ 2038 h 2106"/>
                  <a:gd name="T24" fmla="*/ 102 w 1852"/>
                  <a:gd name="T25" fmla="*/ 68 h 2106"/>
                  <a:gd name="T26" fmla="*/ 296 w 1852"/>
                  <a:gd name="T27" fmla="*/ 68 h 2106"/>
                  <a:gd name="T28" fmla="*/ 796 w 1852"/>
                  <a:gd name="T29" fmla="*/ 326 h 2106"/>
                  <a:gd name="T30" fmla="*/ 1713 w 1852"/>
                  <a:gd name="T31" fmla="*/ 1609 h 2106"/>
                  <a:gd name="T32" fmla="*/ 1733 w 1852"/>
                  <a:gd name="T33" fmla="*/ 1891 h 2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52" h="2106">
                    <a:moveTo>
                      <a:pt x="851" y="286"/>
                    </a:moveTo>
                    <a:cubicBezTo>
                      <a:pt x="724" y="107"/>
                      <a:pt x="516" y="0"/>
                      <a:pt x="29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3" y="0"/>
                      <a:pt x="12" y="7"/>
                      <a:pt x="6" y="19"/>
                    </a:cubicBezTo>
                    <a:cubicBezTo>
                      <a:pt x="0" y="30"/>
                      <a:pt x="1" y="44"/>
                      <a:pt x="8" y="54"/>
                    </a:cubicBezTo>
                    <a:cubicBezTo>
                      <a:pt x="1464" y="2092"/>
                      <a:pt x="1464" y="2092"/>
                      <a:pt x="1464" y="2092"/>
                    </a:cubicBezTo>
                    <a:cubicBezTo>
                      <a:pt x="1470" y="2101"/>
                      <a:pt x="1481" y="2106"/>
                      <a:pt x="1492" y="2106"/>
                    </a:cubicBezTo>
                    <a:cubicBezTo>
                      <a:pt x="1620" y="2106"/>
                      <a:pt x="1735" y="2036"/>
                      <a:pt x="1794" y="1922"/>
                    </a:cubicBezTo>
                    <a:cubicBezTo>
                      <a:pt x="1852" y="1809"/>
                      <a:pt x="1842" y="1673"/>
                      <a:pt x="1768" y="1569"/>
                    </a:cubicBezTo>
                    <a:lnTo>
                      <a:pt x="851" y="286"/>
                    </a:lnTo>
                    <a:close/>
                    <a:moveTo>
                      <a:pt x="1733" y="1891"/>
                    </a:moveTo>
                    <a:cubicBezTo>
                      <a:pt x="1688" y="1978"/>
                      <a:pt x="1605" y="2032"/>
                      <a:pt x="1509" y="2038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296" y="68"/>
                      <a:pt x="296" y="68"/>
                      <a:pt x="296" y="68"/>
                    </a:cubicBezTo>
                    <a:cubicBezTo>
                      <a:pt x="494" y="68"/>
                      <a:pt x="681" y="164"/>
                      <a:pt x="796" y="326"/>
                    </a:cubicBezTo>
                    <a:cubicBezTo>
                      <a:pt x="1713" y="1609"/>
                      <a:pt x="1713" y="1609"/>
                      <a:pt x="1713" y="1609"/>
                    </a:cubicBezTo>
                    <a:cubicBezTo>
                      <a:pt x="1773" y="1693"/>
                      <a:pt x="1781" y="1799"/>
                      <a:pt x="1733" y="189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Freeform 263">
                <a:extLst>
                  <a:ext uri="{FF2B5EF4-FFF2-40B4-BE49-F238E27FC236}">
                    <a16:creationId xmlns:a16="http://schemas.microsoft.com/office/drawing/2014/main" id="{FCF8691A-D711-4F92-A313-9D9E95260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7" y="1307"/>
                <a:ext cx="1306" cy="1652"/>
              </a:xfrm>
              <a:custGeom>
                <a:avLst/>
                <a:gdLst>
                  <a:gd name="T0" fmla="*/ 339 w 1601"/>
                  <a:gd name="T1" fmla="*/ 0 h 2026"/>
                  <a:gd name="T2" fmla="*/ 0 w 1601"/>
                  <a:gd name="T3" fmla="*/ 250 h 2026"/>
                  <a:gd name="T4" fmla="*/ 0 w 1601"/>
                  <a:gd name="T5" fmla="*/ 2026 h 2026"/>
                  <a:gd name="T6" fmla="*/ 1601 w 1601"/>
                  <a:gd name="T7" fmla="*/ 2026 h 2026"/>
                  <a:gd name="T8" fmla="*/ 1601 w 1601"/>
                  <a:gd name="T9" fmla="*/ 250 h 2026"/>
                  <a:gd name="T10" fmla="*/ 1263 w 1601"/>
                  <a:gd name="T11" fmla="*/ 0 h 2026"/>
                  <a:gd name="T12" fmla="*/ 339 w 1601"/>
                  <a:gd name="T13" fmla="*/ 0 h 2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1" h="2026">
                    <a:moveTo>
                      <a:pt x="339" y="0"/>
                    </a:moveTo>
                    <a:cubicBezTo>
                      <a:pt x="152" y="0"/>
                      <a:pt x="0" y="112"/>
                      <a:pt x="0" y="250"/>
                    </a:cubicBezTo>
                    <a:cubicBezTo>
                      <a:pt x="0" y="2026"/>
                      <a:pt x="0" y="2026"/>
                      <a:pt x="0" y="2026"/>
                    </a:cubicBezTo>
                    <a:cubicBezTo>
                      <a:pt x="1601" y="2026"/>
                      <a:pt x="1601" y="2026"/>
                      <a:pt x="1601" y="2026"/>
                    </a:cubicBezTo>
                    <a:cubicBezTo>
                      <a:pt x="1601" y="250"/>
                      <a:pt x="1601" y="250"/>
                      <a:pt x="1601" y="250"/>
                    </a:cubicBezTo>
                    <a:cubicBezTo>
                      <a:pt x="1263" y="0"/>
                      <a:pt x="1263" y="0"/>
                      <a:pt x="1263" y="0"/>
                    </a:cubicBez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Freeform 264">
                <a:extLst>
                  <a:ext uri="{FF2B5EF4-FFF2-40B4-BE49-F238E27FC236}">
                    <a16:creationId xmlns:a16="http://schemas.microsoft.com/office/drawing/2014/main" id="{EBE9E691-1A89-4658-BB55-9679C3E07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0" y="1286"/>
                <a:ext cx="1361" cy="1694"/>
              </a:xfrm>
              <a:custGeom>
                <a:avLst/>
                <a:gdLst>
                  <a:gd name="T0" fmla="*/ 1635 w 1669"/>
                  <a:gd name="T1" fmla="*/ 249 h 2076"/>
                  <a:gd name="T2" fmla="*/ 1601 w 1669"/>
                  <a:gd name="T3" fmla="*/ 275 h 2076"/>
                  <a:gd name="T4" fmla="*/ 1601 w 1669"/>
                  <a:gd name="T5" fmla="*/ 2026 h 2076"/>
                  <a:gd name="T6" fmla="*/ 68 w 1669"/>
                  <a:gd name="T7" fmla="*/ 2026 h 2076"/>
                  <a:gd name="T8" fmla="*/ 68 w 1669"/>
                  <a:gd name="T9" fmla="*/ 275 h 2076"/>
                  <a:gd name="T10" fmla="*/ 373 w 1669"/>
                  <a:gd name="T11" fmla="*/ 50 h 2076"/>
                  <a:gd name="T12" fmla="*/ 1297 w 1669"/>
                  <a:gd name="T13" fmla="*/ 50 h 2076"/>
                  <a:gd name="T14" fmla="*/ 1331 w 1669"/>
                  <a:gd name="T15" fmla="*/ 25 h 2076"/>
                  <a:gd name="T16" fmla="*/ 1297 w 1669"/>
                  <a:gd name="T17" fmla="*/ 0 h 2076"/>
                  <a:gd name="T18" fmla="*/ 373 w 1669"/>
                  <a:gd name="T19" fmla="*/ 0 h 2076"/>
                  <a:gd name="T20" fmla="*/ 0 w 1669"/>
                  <a:gd name="T21" fmla="*/ 275 h 2076"/>
                  <a:gd name="T22" fmla="*/ 0 w 1669"/>
                  <a:gd name="T23" fmla="*/ 2051 h 2076"/>
                  <a:gd name="T24" fmla="*/ 34 w 1669"/>
                  <a:gd name="T25" fmla="*/ 2076 h 2076"/>
                  <a:gd name="T26" fmla="*/ 1635 w 1669"/>
                  <a:gd name="T27" fmla="*/ 2076 h 2076"/>
                  <a:gd name="T28" fmla="*/ 1669 w 1669"/>
                  <a:gd name="T29" fmla="*/ 2051 h 2076"/>
                  <a:gd name="T30" fmla="*/ 1669 w 1669"/>
                  <a:gd name="T31" fmla="*/ 275 h 2076"/>
                  <a:gd name="T32" fmla="*/ 1635 w 1669"/>
                  <a:gd name="T33" fmla="*/ 249 h 2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69" h="2076">
                    <a:moveTo>
                      <a:pt x="1635" y="249"/>
                    </a:moveTo>
                    <a:cubicBezTo>
                      <a:pt x="1617" y="249"/>
                      <a:pt x="1601" y="261"/>
                      <a:pt x="1601" y="275"/>
                    </a:cubicBezTo>
                    <a:cubicBezTo>
                      <a:pt x="1601" y="2026"/>
                      <a:pt x="1601" y="2026"/>
                      <a:pt x="1601" y="2026"/>
                    </a:cubicBezTo>
                    <a:cubicBezTo>
                      <a:pt x="68" y="2026"/>
                      <a:pt x="68" y="2026"/>
                      <a:pt x="68" y="2026"/>
                    </a:cubicBezTo>
                    <a:cubicBezTo>
                      <a:pt x="68" y="275"/>
                      <a:pt x="68" y="275"/>
                      <a:pt x="68" y="275"/>
                    </a:cubicBezTo>
                    <a:cubicBezTo>
                      <a:pt x="68" y="151"/>
                      <a:pt x="205" y="50"/>
                      <a:pt x="373" y="50"/>
                    </a:cubicBezTo>
                    <a:cubicBezTo>
                      <a:pt x="1297" y="50"/>
                      <a:pt x="1297" y="50"/>
                      <a:pt x="1297" y="50"/>
                    </a:cubicBezTo>
                    <a:cubicBezTo>
                      <a:pt x="1315" y="50"/>
                      <a:pt x="1331" y="39"/>
                      <a:pt x="1331" y="25"/>
                    </a:cubicBezTo>
                    <a:cubicBezTo>
                      <a:pt x="1331" y="11"/>
                      <a:pt x="1315" y="0"/>
                      <a:pt x="1297" y="0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167" y="0"/>
                      <a:pt x="0" y="123"/>
                      <a:pt x="0" y="275"/>
                    </a:cubicBezTo>
                    <a:cubicBezTo>
                      <a:pt x="0" y="2051"/>
                      <a:pt x="0" y="2051"/>
                      <a:pt x="0" y="2051"/>
                    </a:cubicBezTo>
                    <a:cubicBezTo>
                      <a:pt x="0" y="2065"/>
                      <a:pt x="15" y="2076"/>
                      <a:pt x="34" y="2076"/>
                    </a:cubicBezTo>
                    <a:cubicBezTo>
                      <a:pt x="1635" y="2076"/>
                      <a:pt x="1635" y="2076"/>
                      <a:pt x="1635" y="2076"/>
                    </a:cubicBezTo>
                    <a:cubicBezTo>
                      <a:pt x="1654" y="2076"/>
                      <a:pt x="1669" y="2065"/>
                      <a:pt x="1669" y="2051"/>
                    </a:cubicBezTo>
                    <a:cubicBezTo>
                      <a:pt x="1669" y="275"/>
                      <a:pt x="1669" y="275"/>
                      <a:pt x="1669" y="275"/>
                    </a:cubicBezTo>
                    <a:cubicBezTo>
                      <a:pt x="1669" y="261"/>
                      <a:pt x="1654" y="249"/>
                      <a:pt x="1635" y="24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Rectangle 265">
                <a:extLst>
                  <a:ext uri="{FF2B5EF4-FFF2-40B4-BE49-F238E27FC236}">
                    <a16:creationId xmlns:a16="http://schemas.microsoft.com/office/drawing/2014/main" id="{FB241BD0-2E8B-4546-A5AD-D8BD21DAD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2977"/>
                <a:ext cx="4397" cy="668"/>
              </a:xfrm>
              <a:prstGeom prst="rect">
                <a:avLst/>
              </a:prstGeom>
              <a:solidFill>
                <a:srgbClr val="504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" name="Freeform 266">
                <a:extLst>
                  <a:ext uri="{FF2B5EF4-FFF2-40B4-BE49-F238E27FC236}">
                    <a16:creationId xmlns:a16="http://schemas.microsoft.com/office/drawing/2014/main" id="{225CF95F-D597-4B98-A27A-20B619597CA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673" y="2949"/>
                <a:ext cx="4413" cy="55"/>
              </a:xfrm>
              <a:custGeom>
                <a:avLst/>
                <a:gdLst>
                  <a:gd name="T0" fmla="*/ 5400 w 5410"/>
                  <a:gd name="T1" fmla="*/ 0 h 102"/>
                  <a:gd name="T2" fmla="*/ 10 w 5410"/>
                  <a:gd name="T3" fmla="*/ 0 h 102"/>
                  <a:gd name="T4" fmla="*/ 0 w 5410"/>
                  <a:gd name="T5" fmla="*/ 9 h 102"/>
                  <a:gd name="T6" fmla="*/ 0 w 5410"/>
                  <a:gd name="T7" fmla="*/ 93 h 102"/>
                  <a:gd name="T8" fmla="*/ 10 w 5410"/>
                  <a:gd name="T9" fmla="*/ 102 h 102"/>
                  <a:gd name="T10" fmla="*/ 5400 w 5410"/>
                  <a:gd name="T11" fmla="*/ 102 h 102"/>
                  <a:gd name="T12" fmla="*/ 5410 w 5410"/>
                  <a:gd name="T13" fmla="*/ 93 h 102"/>
                  <a:gd name="T14" fmla="*/ 5410 w 5410"/>
                  <a:gd name="T15" fmla="*/ 9 h 102"/>
                  <a:gd name="T16" fmla="*/ 5400 w 5410"/>
                  <a:gd name="T1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10" h="102">
                    <a:moveTo>
                      <a:pt x="540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8"/>
                      <a:pt x="5" y="102"/>
                      <a:pt x="10" y="102"/>
                    </a:cubicBezTo>
                    <a:cubicBezTo>
                      <a:pt x="5400" y="102"/>
                      <a:pt x="5400" y="102"/>
                      <a:pt x="5400" y="102"/>
                    </a:cubicBezTo>
                    <a:cubicBezTo>
                      <a:pt x="5405" y="102"/>
                      <a:pt x="5410" y="98"/>
                      <a:pt x="5410" y="93"/>
                    </a:cubicBezTo>
                    <a:cubicBezTo>
                      <a:pt x="5410" y="9"/>
                      <a:pt x="5410" y="9"/>
                      <a:pt x="5410" y="9"/>
                    </a:cubicBezTo>
                    <a:cubicBezTo>
                      <a:pt x="5410" y="4"/>
                      <a:pt x="5405" y="0"/>
                      <a:pt x="54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Freeform 267">
                <a:extLst>
                  <a:ext uri="{FF2B5EF4-FFF2-40B4-BE49-F238E27FC236}">
                    <a16:creationId xmlns:a16="http://schemas.microsoft.com/office/drawing/2014/main" id="{D655966D-A57B-44B6-8774-EB0C84520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0" y="1314"/>
                <a:ext cx="702" cy="1663"/>
              </a:xfrm>
              <a:custGeom>
                <a:avLst/>
                <a:gdLst>
                  <a:gd name="T0" fmla="*/ 587 w 860"/>
                  <a:gd name="T1" fmla="*/ 0 h 2038"/>
                  <a:gd name="T2" fmla="*/ 53 w 860"/>
                  <a:gd name="T3" fmla="*/ 508 h 2038"/>
                  <a:gd name="T4" fmla="*/ 5 w 860"/>
                  <a:gd name="T5" fmla="*/ 1790 h 2038"/>
                  <a:gd name="T6" fmla="*/ 245 w 860"/>
                  <a:gd name="T7" fmla="*/ 2038 h 2038"/>
                  <a:gd name="T8" fmla="*/ 429 w 860"/>
                  <a:gd name="T9" fmla="*/ 2038 h 2038"/>
                  <a:gd name="T10" fmla="*/ 465 w 860"/>
                  <a:gd name="T11" fmla="*/ 2038 h 2038"/>
                  <a:gd name="T12" fmla="*/ 517 w 860"/>
                  <a:gd name="T13" fmla="*/ 555 h 2038"/>
                  <a:gd name="T14" fmla="*/ 860 w 860"/>
                  <a:gd name="T15" fmla="*/ 0 h 2038"/>
                  <a:gd name="T16" fmla="*/ 600 w 860"/>
                  <a:gd name="T17" fmla="*/ 0 h 2038"/>
                  <a:gd name="T18" fmla="*/ 587 w 860"/>
                  <a:gd name="T19" fmla="*/ 0 h 2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0" h="2038">
                    <a:moveTo>
                      <a:pt x="587" y="0"/>
                    </a:moveTo>
                    <a:cubicBezTo>
                      <a:pt x="305" y="6"/>
                      <a:pt x="75" y="228"/>
                      <a:pt x="53" y="508"/>
                    </a:cubicBezTo>
                    <a:cubicBezTo>
                      <a:pt x="5" y="1790"/>
                      <a:pt x="5" y="1790"/>
                      <a:pt x="5" y="1790"/>
                    </a:cubicBezTo>
                    <a:cubicBezTo>
                      <a:pt x="0" y="1925"/>
                      <a:pt x="109" y="2038"/>
                      <a:pt x="245" y="2038"/>
                    </a:cubicBezTo>
                    <a:cubicBezTo>
                      <a:pt x="429" y="2038"/>
                      <a:pt x="429" y="2038"/>
                      <a:pt x="429" y="2038"/>
                    </a:cubicBezTo>
                    <a:cubicBezTo>
                      <a:pt x="465" y="2038"/>
                      <a:pt x="465" y="2038"/>
                      <a:pt x="465" y="2038"/>
                    </a:cubicBezTo>
                    <a:cubicBezTo>
                      <a:pt x="517" y="555"/>
                      <a:pt x="517" y="555"/>
                      <a:pt x="517" y="555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600" y="0"/>
                      <a:pt x="600" y="0"/>
                      <a:pt x="600" y="0"/>
                    </a:cubicBezTo>
                    <a:cubicBezTo>
                      <a:pt x="595" y="0"/>
                      <a:pt x="591" y="0"/>
                      <a:pt x="58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Freeform 268">
                <a:extLst>
                  <a:ext uri="{FF2B5EF4-FFF2-40B4-BE49-F238E27FC236}">
                    <a16:creationId xmlns:a16="http://schemas.microsoft.com/office/drawing/2014/main" id="{83A8946F-9D19-453A-A468-A25A7A65F4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4" y="1286"/>
                <a:ext cx="756" cy="1718"/>
              </a:xfrm>
              <a:custGeom>
                <a:avLst/>
                <a:gdLst>
                  <a:gd name="T0" fmla="*/ 892 w 926"/>
                  <a:gd name="T1" fmla="*/ 0 h 2106"/>
                  <a:gd name="T2" fmla="*/ 632 w 926"/>
                  <a:gd name="T3" fmla="*/ 0 h 2106"/>
                  <a:gd name="T4" fmla="*/ 618 w 926"/>
                  <a:gd name="T5" fmla="*/ 0 h 2106"/>
                  <a:gd name="T6" fmla="*/ 231 w 926"/>
                  <a:gd name="T7" fmla="*/ 161 h 2106"/>
                  <a:gd name="T8" fmla="*/ 51 w 926"/>
                  <a:gd name="T9" fmla="*/ 540 h 2106"/>
                  <a:gd name="T10" fmla="*/ 51 w 926"/>
                  <a:gd name="T11" fmla="*/ 541 h 2106"/>
                  <a:gd name="T12" fmla="*/ 3 w 926"/>
                  <a:gd name="T13" fmla="*/ 1822 h 2106"/>
                  <a:gd name="T14" fmla="*/ 80 w 926"/>
                  <a:gd name="T15" fmla="*/ 2023 h 2106"/>
                  <a:gd name="T16" fmla="*/ 277 w 926"/>
                  <a:gd name="T17" fmla="*/ 2106 h 2106"/>
                  <a:gd name="T18" fmla="*/ 497 w 926"/>
                  <a:gd name="T19" fmla="*/ 2106 h 2106"/>
                  <a:gd name="T20" fmla="*/ 531 w 926"/>
                  <a:gd name="T21" fmla="*/ 2074 h 2106"/>
                  <a:gd name="T22" fmla="*/ 582 w 926"/>
                  <a:gd name="T23" fmla="*/ 590 h 2106"/>
                  <a:gd name="T24" fmla="*/ 550 w 926"/>
                  <a:gd name="T25" fmla="*/ 555 h 2106"/>
                  <a:gd name="T26" fmla="*/ 515 w 926"/>
                  <a:gd name="T27" fmla="*/ 588 h 2106"/>
                  <a:gd name="T28" fmla="*/ 464 w 926"/>
                  <a:gd name="T29" fmla="*/ 2038 h 2106"/>
                  <a:gd name="T30" fmla="*/ 277 w 926"/>
                  <a:gd name="T31" fmla="*/ 2038 h 2106"/>
                  <a:gd name="T32" fmla="*/ 129 w 926"/>
                  <a:gd name="T33" fmla="*/ 1975 h 2106"/>
                  <a:gd name="T34" fmla="*/ 71 w 926"/>
                  <a:gd name="T35" fmla="*/ 1825 h 2106"/>
                  <a:gd name="T36" fmla="*/ 119 w 926"/>
                  <a:gd name="T37" fmla="*/ 544 h 2106"/>
                  <a:gd name="T38" fmla="*/ 278 w 926"/>
                  <a:gd name="T39" fmla="*/ 210 h 2106"/>
                  <a:gd name="T40" fmla="*/ 619 w 926"/>
                  <a:gd name="T41" fmla="*/ 68 h 2106"/>
                  <a:gd name="T42" fmla="*/ 632 w 926"/>
                  <a:gd name="T43" fmla="*/ 68 h 2106"/>
                  <a:gd name="T44" fmla="*/ 892 w 926"/>
                  <a:gd name="T45" fmla="*/ 68 h 2106"/>
                  <a:gd name="T46" fmla="*/ 926 w 926"/>
                  <a:gd name="T47" fmla="*/ 34 h 2106"/>
                  <a:gd name="T48" fmla="*/ 892 w 926"/>
                  <a:gd name="T49" fmla="*/ 0 h 2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26" h="2106">
                    <a:moveTo>
                      <a:pt x="892" y="0"/>
                    </a:moveTo>
                    <a:cubicBezTo>
                      <a:pt x="632" y="0"/>
                      <a:pt x="632" y="0"/>
                      <a:pt x="632" y="0"/>
                    </a:cubicBezTo>
                    <a:cubicBezTo>
                      <a:pt x="627" y="0"/>
                      <a:pt x="623" y="0"/>
                      <a:pt x="618" y="0"/>
                    </a:cubicBezTo>
                    <a:cubicBezTo>
                      <a:pt x="474" y="3"/>
                      <a:pt x="336" y="60"/>
                      <a:pt x="231" y="161"/>
                    </a:cubicBezTo>
                    <a:cubicBezTo>
                      <a:pt x="127" y="261"/>
                      <a:pt x="63" y="395"/>
                      <a:pt x="51" y="540"/>
                    </a:cubicBezTo>
                    <a:cubicBezTo>
                      <a:pt x="51" y="540"/>
                      <a:pt x="51" y="541"/>
                      <a:pt x="51" y="541"/>
                    </a:cubicBezTo>
                    <a:cubicBezTo>
                      <a:pt x="3" y="1822"/>
                      <a:pt x="3" y="1822"/>
                      <a:pt x="3" y="1822"/>
                    </a:cubicBezTo>
                    <a:cubicBezTo>
                      <a:pt x="0" y="1897"/>
                      <a:pt x="28" y="1968"/>
                      <a:pt x="80" y="2023"/>
                    </a:cubicBezTo>
                    <a:cubicBezTo>
                      <a:pt x="132" y="2077"/>
                      <a:pt x="202" y="2106"/>
                      <a:pt x="277" y="2106"/>
                    </a:cubicBezTo>
                    <a:cubicBezTo>
                      <a:pt x="497" y="2106"/>
                      <a:pt x="497" y="2106"/>
                      <a:pt x="497" y="2106"/>
                    </a:cubicBezTo>
                    <a:cubicBezTo>
                      <a:pt x="515" y="2106"/>
                      <a:pt x="530" y="2092"/>
                      <a:pt x="531" y="2074"/>
                    </a:cubicBezTo>
                    <a:cubicBezTo>
                      <a:pt x="582" y="590"/>
                      <a:pt x="582" y="590"/>
                      <a:pt x="582" y="590"/>
                    </a:cubicBezTo>
                    <a:cubicBezTo>
                      <a:pt x="583" y="571"/>
                      <a:pt x="568" y="556"/>
                      <a:pt x="550" y="555"/>
                    </a:cubicBezTo>
                    <a:cubicBezTo>
                      <a:pt x="531" y="554"/>
                      <a:pt x="515" y="569"/>
                      <a:pt x="515" y="588"/>
                    </a:cubicBezTo>
                    <a:cubicBezTo>
                      <a:pt x="464" y="2038"/>
                      <a:pt x="464" y="2038"/>
                      <a:pt x="464" y="2038"/>
                    </a:cubicBezTo>
                    <a:cubicBezTo>
                      <a:pt x="277" y="2038"/>
                      <a:pt x="277" y="2038"/>
                      <a:pt x="277" y="2038"/>
                    </a:cubicBezTo>
                    <a:cubicBezTo>
                      <a:pt x="220" y="2038"/>
                      <a:pt x="168" y="2016"/>
                      <a:pt x="129" y="1975"/>
                    </a:cubicBezTo>
                    <a:cubicBezTo>
                      <a:pt x="89" y="1935"/>
                      <a:pt x="69" y="1881"/>
                      <a:pt x="71" y="1825"/>
                    </a:cubicBezTo>
                    <a:cubicBezTo>
                      <a:pt x="119" y="544"/>
                      <a:pt x="119" y="544"/>
                      <a:pt x="119" y="544"/>
                    </a:cubicBezTo>
                    <a:cubicBezTo>
                      <a:pt x="129" y="417"/>
                      <a:pt x="186" y="298"/>
                      <a:pt x="278" y="210"/>
                    </a:cubicBezTo>
                    <a:cubicBezTo>
                      <a:pt x="371" y="121"/>
                      <a:pt x="492" y="71"/>
                      <a:pt x="619" y="68"/>
                    </a:cubicBezTo>
                    <a:cubicBezTo>
                      <a:pt x="623" y="68"/>
                      <a:pt x="628" y="68"/>
                      <a:pt x="632" y="68"/>
                    </a:cubicBezTo>
                    <a:cubicBezTo>
                      <a:pt x="892" y="68"/>
                      <a:pt x="892" y="68"/>
                      <a:pt x="892" y="68"/>
                    </a:cubicBezTo>
                    <a:cubicBezTo>
                      <a:pt x="910" y="68"/>
                      <a:pt x="926" y="53"/>
                      <a:pt x="926" y="34"/>
                    </a:cubicBezTo>
                    <a:cubicBezTo>
                      <a:pt x="926" y="15"/>
                      <a:pt x="910" y="0"/>
                      <a:pt x="89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Freeform 269">
                <a:extLst>
                  <a:ext uri="{FF2B5EF4-FFF2-40B4-BE49-F238E27FC236}">
                    <a16:creationId xmlns:a16="http://schemas.microsoft.com/office/drawing/2014/main" id="{9DBF76B2-56E7-4C2C-9B26-5FAF01A84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7" y="2676"/>
                <a:ext cx="411" cy="303"/>
              </a:xfrm>
              <a:custGeom>
                <a:avLst/>
                <a:gdLst>
                  <a:gd name="T0" fmla="*/ 0 w 504"/>
                  <a:gd name="T1" fmla="*/ 372 h 372"/>
                  <a:gd name="T2" fmla="*/ 0 w 504"/>
                  <a:gd name="T3" fmla="*/ 372 h 372"/>
                  <a:gd name="T4" fmla="*/ 504 w 504"/>
                  <a:gd name="T5" fmla="*/ 372 h 372"/>
                  <a:gd name="T6" fmla="*/ 504 w 504"/>
                  <a:gd name="T7" fmla="*/ 0 h 372"/>
                  <a:gd name="T8" fmla="*/ 372 w 504"/>
                  <a:gd name="T9" fmla="*/ 0 h 372"/>
                  <a:gd name="T10" fmla="*/ 0 w 504"/>
                  <a:gd name="T11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4" h="372">
                    <a:moveTo>
                      <a:pt x="0" y="372"/>
                    </a:moveTo>
                    <a:cubicBezTo>
                      <a:pt x="0" y="372"/>
                      <a:pt x="0" y="372"/>
                      <a:pt x="0" y="372"/>
                    </a:cubicBezTo>
                    <a:cubicBezTo>
                      <a:pt x="504" y="372"/>
                      <a:pt x="504" y="372"/>
                      <a:pt x="504" y="372"/>
                    </a:cubicBezTo>
                    <a:cubicBezTo>
                      <a:pt x="504" y="0"/>
                      <a:pt x="504" y="0"/>
                      <a:pt x="504" y="0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167" y="0"/>
                      <a:pt x="0" y="167"/>
                      <a:pt x="0" y="3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Freeform 270">
                <a:extLst>
                  <a:ext uri="{FF2B5EF4-FFF2-40B4-BE49-F238E27FC236}">
                    <a16:creationId xmlns:a16="http://schemas.microsoft.com/office/drawing/2014/main" id="{72D48452-6DAA-473A-8BDB-B63ED79F4B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29" y="2648"/>
                <a:ext cx="467" cy="359"/>
              </a:xfrm>
              <a:custGeom>
                <a:avLst/>
                <a:gdLst>
                  <a:gd name="T0" fmla="*/ 538 w 572"/>
                  <a:gd name="T1" fmla="*/ 0 h 440"/>
                  <a:gd name="T2" fmla="*/ 407 w 572"/>
                  <a:gd name="T3" fmla="*/ 0 h 440"/>
                  <a:gd name="T4" fmla="*/ 0 w 572"/>
                  <a:gd name="T5" fmla="*/ 406 h 440"/>
                  <a:gd name="T6" fmla="*/ 34 w 572"/>
                  <a:gd name="T7" fmla="*/ 440 h 440"/>
                  <a:gd name="T8" fmla="*/ 538 w 572"/>
                  <a:gd name="T9" fmla="*/ 440 h 440"/>
                  <a:gd name="T10" fmla="*/ 572 w 572"/>
                  <a:gd name="T11" fmla="*/ 406 h 440"/>
                  <a:gd name="T12" fmla="*/ 572 w 572"/>
                  <a:gd name="T13" fmla="*/ 34 h 440"/>
                  <a:gd name="T14" fmla="*/ 538 w 572"/>
                  <a:gd name="T15" fmla="*/ 0 h 440"/>
                  <a:gd name="T16" fmla="*/ 504 w 572"/>
                  <a:gd name="T17" fmla="*/ 372 h 440"/>
                  <a:gd name="T18" fmla="*/ 70 w 572"/>
                  <a:gd name="T19" fmla="*/ 372 h 440"/>
                  <a:gd name="T20" fmla="*/ 407 w 572"/>
                  <a:gd name="T21" fmla="*/ 68 h 440"/>
                  <a:gd name="T22" fmla="*/ 504 w 572"/>
                  <a:gd name="T23" fmla="*/ 68 h 440"/>
                  <a:gd name="T24" fmla="*/ 504 w 572"/>
                  <a:gd name="T25" fmla="*/ 372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2" h="440">
                    <a:moveTo>
                      <a:pt x="538" y="0"/>
                    </a:moveTo>
                    <a:cubicBezTo>
                      <a:pt x="407" y="0"/>
                      <a:pt x="407" y="0"/>
                      <a:pt x="407" y="0"/>
                    </a:cubicBezTo>
                    <a:cubicBezTo>
                      <a:pt x="183" y="0"/>
                      <a:pt x="0" y="182"/>
                      <a:pt x="0" y="406"/>
                    </a:cubicBezTo>
                    <a:cubicBezTo>
                      <a:pt x="0" y="425"/>
                      <a:pt x="16" y="440"/>
                      <a:pt x="34" y="440"/>
                    </a:cubicBezTo>
                    <a:cubicBezTo>
                      <a:pt x="538" y="440"/>
                      <a:pt x="538" y="440"/>
                      <a:pt x="538" y="440"/>
                    </a:cubicBezTo>
                    <a:cubicBezTo>
                      <a:pt x="557" y="440"/>
                      <a:pt x="572" y="425"/>
                      <a:pt x="572" y="406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72" y="15"/>
                      <a:pt x="557" y="0"/>
                      <a:pt x="538" y="0"/>
                    </a:cubicBezTo>
                    <a:close/>
                    <a:moveTo>
                      <a:pt x="504" y="372"/>
                    </a:moveTo>
                    <a:cubicBezTo>
                      <a:pt x="70" y="372"/>
                      <a:pt x="70" y="372"/>
                      <a:pt x="70" y="372"/>
                    </a:cubicBezTo>
                    <a:cubicBezTo>
                      <a:pt x="87" y="202"/>
                      <a:pt x="232" y="68"/>
                      <a:pt x="407" y="68"/>
                    </a:cubicBezTo>
                    <a:cubicBezTo>
                      <a:pt x="504" y="68"/>
                      <a:pt x="504" y="68"/>
                      <a:pt x="504" y="68"/>
                    </a:cubicBezTo>
                    <a:lnTo>
                      <a:pt x="504" y="37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Freeform 271">
                <a:extLst>
                  <a:ext uri="{FF2B5EF4-FFF2-40B4-BE49-F238E27FC236}">
                    <a16:creationId xmlns:a16="http://schemas.microsoft.com/office/drawing/2014/main" id="{59C9304D-F29E-4EDB-92C7-4C455C754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8" y="2583"/>
                <a:ext cx="624" cy="394"/>
              </a:xfrm>
              <a:custGeom>
                <a:avLst/>
                <a:gdLst>
                  <a:gd name="T0" fmla="*/ 0 w 624"/>
                  <a:gd name="T1" fmla="*/ 0 h 394"/>
                  <a:gd name="T2" fmla="*/ 0 w 624"/>
                  <a:gd name="T3" fmla="*/ 394 h 394"/>
                  <a:gd name="T4" fmla="*/ 624 w 624"/>
                  <a:gd name="T5" fmla="*/ 394 h 394"/>
                  <a:gd name="T6" fmla="*/ 304 w 624"/>
                  <a:gd name="T7" fmla="*/ 2 h 394"/>
                  <a:gd name="T8" fmla="*/ 0 w 624"/>
                  <a:gd name="T9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94">
                    <a:moveTo>
                      <a:pt x="0" y="0"/>
                    </a:moveTo>
                    <a:lnTo>
                      <a:pt x="0" y="394"/>
                    </a:lnTo>
                    <a:lnTo>
                      <a:pt x="624" y="394"/>
                    </a:lnTo>
                    <a:lnTo>
                      <a:pt x="30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FDD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" name="Freeform 272">
                <a:extLst>
                  <a:ext uri="{FF2B5EF4-FFF2-40B4-BE49-F238E27FC236}">
                    <a16:creationId xmlns:a16="http://schemas.microsoft.com/office/drawing/2014/main" id="{CADED510-9677-43B7-B540-9A71C299B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" y="2556"/>
                <a:ext cx="680" cy="448"/>
              </a:xfrm>
              <a:custGeom>
                <a:avLst/>
                <a:gdLst>
                  <a:gd name="T0" fmla="*/ 799 w 833"/>
                  <a:gd name="T1" fmla="*/ 482 h 550"/>
                  <a:gd name="T2" fmla="*/ 68 w 833"/>
                  <a:gd name="T3" fmla="*/ 482 h 550"/>
                  <a:gd name="T4" fmla="*/ 68 w 833"/>
                  <a:gd name="T5" fmla="*/ 68 h 550"/>
                  <a:gd name="T6" fmla="*/ 405 w 833"/>
                  <a:gd name="T7" fmla="*/ 70 h 550"/>
                  <a:gd name="T8" fmla="*/ 406 w 833"/>
                  <a:gd name="T9" fmla="*/ 70 h 550"/>
                  <a:gd name="T10" fmla="*/ 440 w 833"/>
                  <a:gd name="T11" fmla="*/ 36 h 550"/>
                  <a:gd name="T12" fmla="*/ 406 w 833"/>
                  <a:gd name="T13" fmla="*/ 2 h 550"/>
                  <a:gd name="T14" fmla="*/ 34 w 833"/>
                  <a:gd name="T15" fmla="*/ 0 h 550"/>
                  <a:gd name="T16" fmla="*/ 10 w 833"/>
                  <a:gd name="T17" fmla="*/ 9 h 550"/>
                  <a:gd name="T18" fmla="*/ 0 w 833"/>
                  <a:gd name="T19" fmla="*/ 34 h 550"/>
                  <a:gd name="T20" fmla="*/ 0 w 833"/>
                  <a:gd name="T21" fmla="*/ 516 h 550"/>
                  <a:gd name="T22" fmla="*/ 34 w 833"/>
                  <a:gd name="T23" fmla="*/ 550 h 550"/>
                  <a:gd name="T24" fmla="*/ 799 w 833"/>
                  <a:gd name="T25" fmla="*/ 550 h 550"/>
                  <a:gd name="T26" fmla="*/ 833 w 833"/>
                  <a:gd name="T27" fmla="*/ 516 h 550"/>
                  <a:gd name="T28" fmla="*/ 799 w 833"/>
                  <a:gd name="T29" fmla="*/ 482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33" h="550">
                    <a:moveTo>
                      <a:pt x="799" y="482"/>
                    </a:moveTo>
                    <a:cubicBezTo>
                      <a:pt x="68" y="482"/>
                      <a:pt x="68" y="482"/>
                      <a:pt x="68" y="482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405" y="70"/>
                      <a:pt x="405" y="70"/>
                      <a:pt x="405" y="70"/>
                    </a:cubicBezTo>
                    <a:cubicBezTo>
                      <a:pt x="406" y="70"/>
                      <a:pt x="406" y="70"/>
                      <a:pt x="406" y="70"/>
                    </a:cubicBezTo>
                    <a:cubicBezTo>
                      <a:pt x="424" y="70"/>
                      <a:pt x="440" y="55"/>
                      <a:pt x="440" y="36"/>
                    </a:cubicBezTo>
                    <a:cubicBezTo>
                      <a:pt x="440" y="17"/>
                      <a:pt x="425" y="2"/>
                      <a:pt x="406" y="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5" y="0"/>
                      <a:pt x="16" y="3"/>
                      <a:pt x="10" y="9"/>
                    </a:cubicBezTo>
                    <a:cubicBezTo>
                      <a:pt x="3" y="16"/>
                      <a:pt x="0" y="25"/>
                      <a:pt x="0" y="34"/>
                    </a:cubicBezTo>
                    <a:cubicBezTo>
                      <a:pt x="0" y="516"/>
                      <a:pt x="0" y="516"/>
                      <a:pt x="0" y="516"/>
                    </a:cubicBezTo>
                    <a:cubicBezTo>
                      <a:pt x="0" y="535"/>
                      <a:pt x="15" y="550"/>
                      <a:pt x="34" y="550"/>
                    </a:cubicBezTo>
                    <a:cubicBezTo>
                      <a:pt x="799" y="550"/>
                      <a:pt x="799" y="550"/>
                      <a:pt x="799" y="550"/>
                    </a:cubicBezTo>
                    <a:cubicBezTo>
                      <a:pt x="818" y="550"/>
                      <a:pt x="833" y="535"/>
                      <a:pt x="833" y="516"/>
                    </a:cubicBezTo>
                    <a:cubicBezTo>
                      <a:pt x="833" y="498"/>
                      <a:pt x="818" y="482"/>
                      <a:pt x="799" y="48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Freeform 273">
                <a:extLst>
                  <a:ext uri="{FF2B5EF4-FFF2-40B4-BE49-F238E27FC236}">
                    <a16:creationId xmlns:a16="http://schemas.microsoft.com/office/drawing/2014/main" id="{DA0C1F99-330C-472C-BB14-8BE395156A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" y="2676"/>
                <a:ext cx="411" cy="303"/>
              </a:xfrm>
              <a:custGeom>
                <a:avLst/>
                <a:gdLst>
                  <a:gd name="T0" fmla="*/ 131 w 504"/>
                  <a:gd name="T1" fmla="*/ 0 h 372"/>
                  <a:gd name="T2" fmla="*/ 0 w 504"/>
                  <a:gd name="T3" fmla="*/ 0 h 372"/>
                  <a:gd name="T4" fmla="*/ 0 w 504"/>
                  <a:gd name="T5" fmla="*/ 372 h 372"/>
                  <a:gd name="T6" fmla="*/ 504 w 504"/>
                  <a:gd name="T7" fmla="*/ 372 h 372"/>
                  <a:gd name="T8" fmla="*/ 504 w 504"/>
                  <a:gd name="T9" fmla="*/ 372 h 372"/>
                  <a:gd name="T10" fmla="*/ 131 w 504"/>
                  <a:gd name="T11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4" h="372">
                    <a:moveTo>
                      <a:pt x="1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504" y="372"/>
                      <a:pt x="504" y="372"/>
                      <a:pt x="504" y="372"/>
                    </a:cubicBezTo>
                    <a:cubicBezTo>
                      <a:pt x="504" y="372"/>
                      <a:pt x="504" y="372"/>
                      <a:pt x="504" y="372"/>
                    </a:cubicBezTo>
                    <a:cubicBezTo>
                      <a:pt x="504" y="167"/>
                      <a:pt x="337" y="0"/>
                      <a:pt x="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Freeform 274">
                <a:extLst>
                  <a:ext uri="{FF2B5EF4-FFF2-40B4-BE49-F238E27FC236}">
                    <a16:creationId xmlns:a16="http://schemas.microsoft.com/office/drawing/2014/main" id="{E595D331-9C76-4002-85EF-4915F50D5A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93" y="2648"/>
                <a:ext cx="466" cy="359"/>
              </a:xfrm>
              <a:custGeom>
                <a:avLst/>
                <a:gdLst>
                  <a:gd name="T0" fmla="*/ 165 w 572"/>
                  <a:gd name="T1" fmla="*/ 0 h 440"/>
                  <a:gd name="T2" fmla="*/ 34 w 572"/>
                  <a:gd name="T3" fmla="*/ 0 h 440"/>
                  <a:gd name="T4" fmla="*/ 0 w 572"/>
                  <a:gd name="T5" fmla="*/ 34 h 440"/>
                  <a:gd name="T6" fmla="*/ 0 w 572"/>
                  <a:gd name="T7" fmla="*/ 406 h 440"/>
                  <a:gd name="T8" fmla="*/ 34 w 572"/>
                  <a:gd name="T9" fmla="*/ 440 h 440"/>
                  <a:gd name="T10" fmla="*/ 538 w 572"/>
                  <a:gd name="T11" fmla="*/ 440 h 440"/>
                  <a:gd name="T12" fmla="*/ 572 w 572"/>
                  <a:gd name="T13" fmla="*/ 406 h 440"/>
                  <a:gd name="T14" fmla="*/ 165 w 572"/>
                  <a:gd name="T15" fmla="*/ 0 h 440"/>
                  <a:gd name="T16" fmla="*/ 68 w 572"/>
                  <a:gd name="T17" fmla="*/ 372 h 440"/>
                  <a:gd name="T18" fmla="*/ 68 w 572"/>
                  <a:gd name="T19" fmla="*/ 68 h 440"/>
                  <a:gd name="T20" fmla="*/ 165 w 572"/>
                  <a:gd name="T21" fmla="*/ 68 h 440"/>
                  <a:gd name="T22" fmla="*/ 502 w 572"/>
                  <a:gd name="T23" fmla="*/ 372 h 440"/>
                  <a:gd name="T24" fmla="*/ 68 w 572"/>
                  <a:gd name="T25" fmla="*/ 372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2" h="440">
                    <a:moveTo>
                      <a:pt x="165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425"/>
                      <a:pt x="15" y="440"/>
                      <a:pt x="34" y="440"/>
                    </a:cubicBezTo>
                    <a:cubicBezTo>
                      <a:pt x="538" y="440"/>
                      <a:pt x="538" y="440"/>
                      <a:pt x="538" y="440"/>
                    </a:cubicBezTo>
                    <a:cubicBezTo>
                      <a:pt x="556" y="440"/>
                      <a:pt x="572" y="425"/>
                      <a:pt x="572" y="406"/>
                    </a:cubicBezTo>
                    <a:cubicBezTo>
                      <a:pt x="572" y="182"/>
                      <a:pt x="389" y="0"/>
                      <a:pt x="165" y="0"/>
                    </a:cubicBezTo>
                    <a:close/>
                    <a:moveTo>
                      <a:pt x="68" y="372"/>
                    </a:moveTo>
                    <a:cubicBezTo>
                      <a:pt x="68" y="68"/>
                      <a:pt x="68" y="68"/>
                      <a:pt x="68" y="68"/>
                    </a:cubicBezTo>
                    <a:cubicBezTo>
                      <a:pt x="165" y="68"/>
                      <a:pt x="165" y="68"/>
                      <a:pt x="165" y="68"/>
                    </a:cubicBezTo>
                    <a:cubicBezTo>
                      <a:pt x="340" y="68"/>
                      <a:pt x="485" y="202"/>
                      <a:pt x="502" y="372"/>
                    </a:cubicBezTo>
                    <a:lnTo>
                      <a:pt x="68" y="37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" name="Freeform 275">
                <a:extLst>
                  <a:ext uri="{FF2B5EF4-FFF2-40B4-BE49-F238E27FC236}">
                    <a16:creationId xmlns:a16="http://schemas.microsoft.com/office/drawing/2014/main" id="{BDC7A0A1-5C57-4E35-BAA9-16609A534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5" y="2583"/>
                <a:ext cx="550" cy="394"/>
              </a:xfrm>
              <a:custGeom>
                <a:avLst/>
                <a:gdLst>
                  <a:gd name="T0" fmla="*/ 0 w 550"/>
                  <a:gd name="T1" fmla="*/ 394 h 394"/>
                  <a:gd name="T2" fmla="*/ 550 w 550"/>
                  <a:gd name="T3" fmla="*/ 394 h 394"/>
                  <a:gd name="T4" fmla="*/ 550 w 550"/>
                  <a:gd name="T5" fmla="*/ 0 h 394"/>
                  <a:gd name="T6" fmla="*/ 5 w 550"/>
                  <a:gd name="T7" fmla="*/ 2 h 394"/>
                  <a:gd name="T8" fmla="*/ 0 w 550"/>
                  <a:gd name="T9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0" h="394">
                    <a:moveTo>
                      <a:pt x="0" y="394"/>
                    </a:moveTo>
                    <a:lnTo>
                      <a:pt x="550" y="394"/>
                    </a:lnTo>
                    <a:lnTo>
                      <a:pt x="550" y="0"/>
                    </a:lnTo>
                    <a:lnTo>
                      <a:pt x="5" y="2"/>
                    </a:lnTo>
                    <a:lnTo>
                      <a:pt x="0" y="39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Freeform 276">
                <a:extLst>
                  <a:ext uri="{FF2B5EF4-FFF2-40B4-BE49-F238E27FC236}">
                    <a16:creationId xmlns:a16="http://schemas.microsoft.com/office/drawing/2014/main" id="{482FA597-83F1-4292-903A-D710CD42DB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7" y="2556"/>
                <a:ext cx="606" cy="448"/>
              </a:xfrm>
              <a:custGeom>
                <a:avLst/>
                <a:gdLst>
                  <a:gd name="T0" fmla="*/ 709 w 743"/>
                  <a:gd name="T1" fmla="*/ 0 h 550"/>
                  <a:gd name="T2" fmla="*/ 709 w 743"/>
                  <a:gd name="T3" fmla="*/ 0 h 550"/>
                  <a:gd name="T4" fmla="*/ 40 w 743"/>
                  <a:gd name="T5" fmla="*/ 2 h 550"/>
                  <a:gd name="T6" fmla="*/ 6 w 743"/>
                  <a:gd name="T7" fmla="*/ 36 h 550"/>
                  <a:gd name="T8" fmla="*/ 40 w 743"/>
                  <a:gd name="T9" fmla="*/ 70 h 550"/>
                  <a:gd name="T10" fmla="*/ 40 w 743"/>
                  <a:gd name="T11" fmla="*/ 70 h 550"/>
                  <a:gd name="T12" fmla="*/ 675 w 743"/>
                  <a:gd name="T13" fmla="*/ 68 h 550"/>
                  <a:gd name="T14" fmla="*/ 675 w 743"/>
                  <a:gd name="T15" fmla="*/ 482 h 550"/>
                  <a:gd name="T16" fmla="*/ 34 w 743"/>
                  <a:gd name="T17" fmla="*/ 482 h 550"/>
                  <a:gd name="T18" fmla="*/ 0 w 743"/>
                  <a:gd name="T19" fmla="*/ 516 h 550"/>
                  <a:gd name="T20" fmla="*/ 34 w 743"/>
                  <a:gd name="T21" fmla="*/ 550 h 550"/>
                  <a:gd name="T22" fmla="*/ 709 w 743"/>
                  <a:gd name="T23" fmla="*/ 550 h 550"/>
                  <a:gd name="T24" fmla="*/ 743 w 743"/>
                  <a:gd name="T25" fmla="*/ 516 h 550"/>
                  <a:gd name="T26" fmla="*/ 743 w 743"/>
                  <a:gd name="T27" fmla="*/ 34 h 550"/>
                  <a:gd name="T28" fmla="*/ 733 w 743"/>
                  <a:gd name="T29" fmla="*/ 10 h 550"/>
                  <a:gd name="T30" fmla="*/ 709 w 743"/>
                  <a:gd name="T31" fmla="*/ 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43" h="550">
                    <a:moveTo>
                      <a:pt x="709" y="0"/>
                    </a:moveTo>
                    <a:cubicBezTo>
                      <a:pt x="709" y="0"/>
                      <a:pt x="709" y="0"/>
                      <a:pt x="709" y="0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21" y="2"/>
                      <a:pt x="6" y="17"/>
                      <a:pt x="6" y="36"/>
                    </a:cubicBezTo>
                    <a:cubicBezTo>
                      <a:pt x="6" y="55"/>
                      <a:pt x="21" y="70"/>
                      <a:pt x="40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675" y="68"/>
                      <a:pt x="675" y="68"/>
                      <a:pt x="675" y="68"/>
                    </a:cubicBezTo>
                    <a:cubicBezTo>
                      <a:pt x="675" y="482"/>
                      <a:pt x="675" y="482"/>
                      <a:pt x="675" y="482"/>
                    </a:cubicBezTo>
                    <a:cubicBezTo>
                      <a:pt x="34" y="482"/>
                      <a:pt x="34" y="482"/>
                      <a:pt x="34" y="482"/>
                    </a:cubicBezTo>
                    <a:cubicBezTo>
                      <a:pt x="15" y="482"/>
                      <a:pt x="0" y="498"/>
                      <a:pt x="0" y="516"/>
                    </a:cubicBezTo>
                    <a:cubicBezTo>
                      <a:pt x="0" y="535"/>
                      <a:pt x="15" y="550"/>
                      <a:pt x="34" y="550"/>
                    </a:cubicBezTo>
                    <a:cubicBezTo>
                      <a:pt x="709" y="550"/>
                      <a:pt x="709" y="550"/>
                      <a:pt x="709" y="550"/>
                    </a:cubicBezTo>
                    <a:cubicBezTo>
                      <a:pt x="727" y="550"/>
                      <a:pt x="743" y="535"/>
                      <a:pt x="743" y="516"/>
                    </a:cubicBezTo>
                    <a:cubicBezTo>
                      <a:pt x="743" y="34"/>
                      <a:pt x="743" y="34"/>
                      <a:pt x="743" y="34"/>
                    </a:cubicBezTo>
                    <a:cubicBezTo>
                      <a:pt x="743" y="25"/>
                      <a:pt x="739" y="16"/>
                      <a:pt x="733" y="10"/>
                    </a:cubicBezTo>
                    <a:cubicBezTo>
                      <a:pt x="726" y="3"/>
                      <a:pt x="718" y="0"/>
                      <a:pt x="7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" name="Freeform 277">
                <a:extLst>
                  <a:ext uri="{FF2B5EF4-FFF2-40B4-BE49-F238E27FC236}">
                    <a16:creationId xmlns:a16="http://schemas.microsoft.com/office/drawing/2014/main" id="{9127B71B-F2EC-4EAC-A425-D29E8871B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3" y="28"/>
                <a:ext cx="814" cy="1603"/>
              </a:xfrm>
              <a:custGeom>
                <a:avLst/>
                <a:gdLst>
                  <a:gd name="T0" fmla="*/ 499 w 998"/>
                  <a:gd name="T1" fmla="*/ 0 h 1966"/>
                  <a:gd name="T2" fmla="*/ 499 w 998"/>
                  <a:gd name="T3" fmla="*/ 0 h 1966"/>
                  <a:gd name="T4" fmla="*/ 0 w 998"/>
                  <a:gd name="T5" fmla="*/ 499 h 1966"/>
                  <a:gd name="T6" fmla="*/ 0 w 998"/>
                  <a:gd name="T7" fmla="*/ 1244 h 1966"/>
                  <a:gd name="T8" fmla="*/ 722 w 998"/>
                  <a:gd name="T9" fmla="*/ 1966 h 1966"/>
                  <a:gd name="T10" fmla="*/ 722 w 998"/>
                  <a:gd name="T11" fmla="*/ 1966 h 1966"/>
                  <a:gd name="T12" fmla="*/ 998 w 998"/>
                  <a:gd name="T13" fmla="*/ 1691 h 1966"/>
                  <a:gd name="T14" fmla="*/ 998 w 998"/>
                  <a:gd name="T15" fmla="*/ 499 h 1966"/>
                  <a:gd name="T16" fmla="*/ 499 w 998"/>
                  <a:gd name="T17" fmla="*/ 0 h 19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8" h="1966">
                    <a:moveTo>
                      <a:pt x="499" y="0"/>
                    </a:moveTo>
                    <a:cubicBezTo>
                      <a:pt x="499" y="0"/>
                      <a:pt x="499" y="0"/>
                      <a:pt x="499" y="0"/>
                    </a:cubicBezTo>
                    <a:cubicBezTo>
                      <a:pt x="223" y="0"/>
                      <a:pt x="0" y="224"/>
                      <a:pt x="0" y="499"/>
                    </a:cubicBezTo>
                    <a:cubicBezTo>
                      <a:pt x="0" y="1244"/>
                      <a:pt x="0" y="1244"/>
                      <a:pt x="0" y="1244"/>
                    </a:cubicBezTo>
                    <a:cubicBezTo>
                      <a:pt x="0" y="1643"/>
                      <a:pt x="323" y="1966"/>
                      <a:pt x="722" y="1966"/>
                    </a:cubicBezTo>
                    <a:cubicBezTo>
                      <a:pt x="722" y="1966"/>
                      <a:pt x="722" y="1966"/>
                      <a:pt x="722" y="1966"/>
                    </a:cubicBezTo>
                    <a:cubicBezTo>
                      <a:pt x="874" y="1966"/>
                      <a:pt x="998" y="1843"/>
                      <a:pt x="998" y="1691"/>
                    </a:cubicBezTo>
                    <a:cubicBezTo>
                      <a:pt x="998" y="499"/>
                      <a:pt x="998" y="499"/>
                      <a:pt x="998" y="499"/>
                    </a:cubicBezTo>
                    <a:cubicBezTo>
                      <a:pt x="998" y="224"/>
                      <a:pt x="774" y="0"/>
                      <a:pt x="4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" name="Freeform 278">
                <a:extLst>
                  <a:ext uri="{FF2B5EF4-FFF2-40B4-BE49-F238E27FC236}">
                    <a16:creationId xmlns:a16="http://schemas.microsoft.com/office/drawing/2014/main" id="{52D6929E-4045-4ADA-9BF7-7C387A02BE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5" y="0"/>
                <a:ext cx="869" cy="1659"/>
              </a:xfrm>
              <a:custGeom>
                <a:avLst/>
                <a:gdLst>
                  <a:gd name="T0" fmla="*/ 533 w 1066"/>
                  <a:gd name="T1" fmla="*/ 0 h 2034"/>
                  <a:gd name="T2" fmla="*/ 0 w 1066"/>
                  <a:gd name="T3" fmla="*/ 533 h 2034"/>
                  <a:gd name="T4" fmla="*/ 0 w 1066"/>
                  <a:gd name="T5" fmla="*/ 1278 h 2034"/>
                  <a:gd name="T6" fmla="*/ 756 w 1066"/>
                  <a:gd name="T7" fmla="*/ 2034 h 2034"/>
                  <a:gd name="T8" fmla="*/ 1066 w 1066"/>
                  <a:gd name="T9" fmla="*/ 1725 h 2034"/>
                  <a:gd name="T10" fmla="*/ 1066 w 1066"/>
                  <a:gd name="T11" fmla="*/ 533 h 2034"/>
                  <a:gd name="T12" fmla="*/ 533 w 1066"/>
                  <a:gd name="T13" fmla="*/ 0 h 2034"/>
                  <a:gd name="T14" fmla="*/ 998 w 1066"/>
                  <a:gd name="T15" fmla="*/ 1725 h 2034"/>
                  <a:gd name="T16" fmla="*/ 756 w 1066"/>
                  <a:gd name="T17" fmla="*/ 1966 h 2034"/>
                  <a:gd name="T18" fmla="*/ 756 w 1066"/>
                  <a:gd name="T19" fmla="*/ 1966 h 2034"/>
                  <a:gd name="T20" fmla="*/ 68 w 1066"/>
                  <a:gd name="T21" fmla="*/ 1278 h 2034"/>
                  <a:gd name="T22" fmla="*/ 68 w 1066"/>
                  <a:gd name="T23" fmla="*/ 533 h 2034"/>
                  <a:gd name="T24" fmla="*/ 533 w 1066"/>
                  <a:gd name="T25" fmla="*/ 68 h 2034"/>
                  <a:gd name="T26" fmla="*/ 998 w 1066"/>
                  <a:gd name="T27" fmla="*/ 533 h 2034"/>
                  <a:gd name="T28" fmla="*/ 998 w 1066"/>
                  <a:gd name="T29" fmla="*/ 1725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6" h="2034">
                    <a:moveTo>
                      <a:pt x="533" y="0"/>
                    </a:moveTo>
                    <a:cubicBezTo>
                      <a:pt x="239" y="0"/>
                      <a:pt x="0" y="239"/>
                      <a:pt x="0" y="533"/>
                    </a:cubicBezTo>
                    <a:cubicBezTo>
                      <a:pt x="0" y="1278"/>
                      <a:pt x="0" y="1278"/>
                      <a:pt x="0" y="1278"/>
                    </a:cubicBezTo>
                    <a:cubicBezTo>
                      <a:pt x="0" y="1695"/>
                      <a:pt x="339" y="2034"/>
                      <a:pt x="756" y="2034"/>
                    </a:cubicBezTo>
                    <a:cubicBezTo>
                      <a:pt x="927" y="2034"/>
                      <a:pt x="1066" y="1895"/>
                      <a:pt x="1066" y="1725"/>
                    </a:cubicBezTo>
                    <a:cubicBezTo>
                      <a:pt x="1066" y="533"/>
                      <a:pt x="1066" y="533"/>
                      <a:pt x="1066" y="533"/>
                    </a:cubicBezTo>
                    <a:cubicBezTo>
                      <a:pt x="1066" y="239"/>
                      <a:pt x="826" y="0"/>
                      <a:pt x="533" y="0"/>
                    </a:cubicBezTo>
                    <a:close/>
                    <a:moveTo>
                      <a:pt x="998" y="1725"/>
                    </a:moveTo>
                    <a:cubicBezTo>
                      <a:pt x="998" y="1858"/>
                      <a:pt x="889" y="1966"/>
                      <a:pt x="756" y="1966"/>
                    </a:cubicBezTo>
                    <a:cubicBezTo>
                      <a:pt x="756" y="1966"/>
                      <a:pt x="756" y="1966"/>
                      <a:pt x="756" y="1966"/>
                    </a:cubicBezTo>
                    <a:cubicBezTo>
                      <a:pt x="376" y="1966"/>
                      <a:pt x="68" y="1657"/>
                      <a:pt x="68" y="1278"/>
                    </a:cubicBezTo>
                    <a:cubicBezTo>
                      <a:pt x="68" y="533"/>
                      <a:pt x="68" y="533"/>
                      <a:pt x="68" y="533"/>
                    </a:cubicBezTo>
                    <a:cubicBezTo>
                      <a:pt x="68" y="277"/>
                      <a:pt x="276" y="68"/>
                      <a:pt x="533" y="68"/>
                    </a:cubicBezTo>
                    <a:cubicBezTo>
                      <a:pt x="789" y="68"/>
                      <a:pt x="998" y="277"/>
                      <a:pt x="998" y="533"/>
                    </a:cubicBezTo>
                    <a:lnTo>
                      <a:pt x="998" y="1725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Freeform 279">
                <a:extLst>
                  <a:ext uri="{FF2B5EF4-FFF2-40B4-BE49-F238E27FC236}">
                    <a16:creationId xmlns:a16="http://schemas.microsoft.com/office/drawing/2014/main" id="{3C3145DC-80EE-49F0-8F69-A9F224835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9" y="612"/>
                <a:ext cx="169" cy="411"/>
              </a:xfrm>
              <a:custGeom>
                <a:avLst/>
                <a:gdLst>
                  <a:gd name="T0" fmla="*/ 173 w 207"/>
                  <a:gd name="T1" fmla="*/ 0 h 504"/>
                  <a:gd name="T2" fmla="*/ 139 w 207"/>
                  <a:gd name="T3" fmla="*/ 34 h 504"/>
                  <a:gd name="T4" fmla="*/ 139 w 207"/>
                  <a:gd name="T5" fmla="*/ 381 h 504"/>
                  <a:gd name="T6" fmla="*/ 84 w 207"/>
                  <a:gd name="T7" fmla="*/ 436 h 504"/>
                  <a:gd name="T8" fmla="*/ 34 w 207"/>
                  <a:gd name="T9" fmla="*/ 436 h 504"/>
                  <a:gd name="T10" fmla="*/ 0 w 207"/>
                  <a:gd name="T11" fmla="*/ 470 h 504"/>
                  <a:gd name="T12" fmla="*/ 34 w 207"/>
                  <a:gd name="T13" fmla="*/ 504 h 504"/>
                  <a:gd name="T14" fmla="*/ 84 w 207"/>
                  <a:gd name="T15" fmla="*/ 504 h 504"/>
                  <a:gd name="T16" fmla="*/ 207 w 207"/>
                  <a:gd name="T17" fmla="*/ 381 h 504"/>
                  <a:gd name="T18" fmla="*/ 207 w 207"/>
                  <a:gd name="T19" fmla="*/ 34 h 504"/>
                  <a:gd name="T20" fmla="*/ 173 w 207"/>
                  <a:gd name="T2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7" h="504">
                    <a:moveTo>
                      <a:pt x="173" y="0"/>
                    </a:moveTo>
                    <a:cubicBezTo>
                      <a:pt x="154" y="0"/>
                      <a:pt x="139" y="16"/>
                      <a:pt x="139" y="34"/>
                    </a:cubicBezTo>
                    <a:cubicBezTo>
                      <a:pt x="139" y="381"/>
                      <a:pt x="139" y="381"/>
                      <a:pt x="139" y="381"/>
                    </a:cubicBezTo>
                    <a:cubicBezTo>
                      <a:pt x="139" y="411"/>
                      <a:pt x="114" y="436"/>
                      <a:pt x="84" y="436"/>
                    </a:cubicBezTo>
                    <a:cubicBezTo>
                      <a:pt x="34" y="436"/>
                      <a:pt x="34" y="436"/>
                      <a:pt x="34" y="436"/>
                    </a:cubicBezTo>
                    <a:cubicBezTo>
                      <a:pt x="15" y="436"/>
                      <a:pt x="0" y="451"/>
                      <a:pt x="0" y="470"/>
                    </a:cubicBezTo>
                    <a:cubicBezTo>
                      <a:pt x="0" y="488"/>
                      <a:pt x="15" y="504"/>
                      <a:pt x="34" y="504"/>
                    </a:cubicBezTo>
                    <a:cubicBezTo>
                      <a:pt x="84" y="504"/>
                      <a:pt x="84" y="504"/>
                      <a:pt x="84" y="504"/>
                    </a:cubicBezTo>
                    <a:cubicBezTo>
                      <a:pt x="152" y="504"/>
                      <a:pt x="207" y="449"/>
                      <a:pt x="207" y="381"/>
                    </a:cubicBezTo>
                    <a:cubicBezTo>
                      <a:pt x="207" y="34"/>
                      <a:pt x="207" y="34"/>
                      <a:pt x="207" y="34"/>
                    </a:cubicBezTo>
                    <a:cubicBezTo>
                      <a:pt x="207" y="16"/>
                      <a:pt x="191" y="0"/>
                      <a:pt x="17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Freeform 280">
                <a:extLst>
                  <a:ext uri="{FF2B5EF4-FFF2-40B4-BE49-F238E27FC236}">
                    <a16:creationId xmlns:a16="http://schemas.microsoft.com/office/drawing/2014/main" id="{7F067DB0-81D8-4474-96AD-8E901558D9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3" y="584"/>
                <a:ext cx="814" cy="1047"/>
              </a:xfrm>
              <a:custGeom>
                <a:avLst/>
                <a:gdLst>
                  <a:gd name="T0" fmla="*/ 753 w 998"/>
                  <a:gd name="T1" fmla="*/ 646 h 1284"/>
                  <a:gd name="T2" fmla="*/ 641 w 998"/>
                  <a:gd name="T3" fmla="*/ 646 h 1284"/>
                  <a:gd name="T4" fmla="*/ 0 w 998"/>
                  <a:gd name="T5" fmla="*/ 0 h 1284"/>
                  <a:gd name="T6" fmla="*/ 0 w 998"/>
                  <a:gd name="T7" fmla="*/ 562 h 1284"/>
                  <a:gd name="T8" fmla="*/ 722 w 998"/>
                  <a:gd name="T9" fmla="*/ 1284 h 1284"/>
                  <a:gd name="T10" fmla="*/ 998 w 998"/>
                  <a:gd name="T11" fmla="*/ 1009 h 1284"/>
                  <a:gd name="T12" fmla="*/ 998 w 998"/>
                  <a:gd name="T13" fmla="*/ 397 h 1284"/>
                  <a:gd name="T14" fmla="*/ 753 w 998"/>
                  <a:gd name="T15" fmla="*/ 646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98" h="1284">
                    <a:moveTo>
                      <a:pt x="753" y="646"/>
                    </a:moveTo>
                    <a:cubicBezTo>
                      <a:pt x="641" y="646"/>
                      <a:pt x="641" y="646"/>
                      <a:pt x="641" y="646"/>
                    </a:cubicBezTo>
                    <a:cubicBezTo>
                      <a:pt x="120" y="646"/>
                      <a:pt x="0" y="354"/>
                      <a:pt x="0" y="0"/>
                    </a:cubicBezTo>
                    <a:cubicBezTo>
                      <a:pt x="0" y="562"/>
                      <a:pt x="0" y="562"/>
                      <a:pt x="0" y="562"/>
                    </a:cubicBezTo>
                    <a:cubicBezTo>
                      <a:pt x="0" y="961"/>
                      <a:pt x="323" y="1284"/>
                      <a:pt x="722" y="1284"/>
                    </a:cubicBezTo>
                    <a:cubicBezTo>
                      <a:pt x="874" y="1284"/>
                      <a:pt x="998" y="1161"/>
                      <a:pt x="998" y="1009"/>
                    </a:cubicBezTo>
                    <a:cubicBezTo>
                      <a:pt x="998" y="397"/>
                      <a:pt x="998" y="397"/>
                      <a:pt x="998" y="397"/>
                    </a:cubicBezTo>
                    <a:cubicBezTo>
                      <a:pt x="998" y="532"/>
                      <a:pt x="888" y="646"/>
                      <a:pt x="753" y="646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" name="Freeform 281">
                <a:extLst>
                  <a:ext uri="{FF2B5EF4-FFF2-40B4-BE49-F238E27FC236}">
                    <a16:creationId xmlns:a16="http://schemas.microsoft.com/office/drawing/2014/main" id="{F1929539-994C-40E3-948F-442CA0BC76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5" y="556"/>
                <a:ext cx="869" cy="1103"/>
              </a:xfrm>
              <a:custGeom>
                <a:avLst/>
                <a:gdLst>
                  <a:gd name="T0" fmla="*/ 1032 w 1066"/>
                  <a:gd name="T1" fmla="*/ 397 h 1352"/>
                  <a:gd name="T2" fmla="*/ 998 w 1066"/>
                  <a:gd name="T3" fmla="*/ 431 h 1352"/>
                  <a:gd name="T4" fmla="*/ 998 w 1066"/>
                  <a:gd name="T5" fmla="*/ 1043 h 1352"/>
                  <a:gd name="T6" fmla="*/ 756 w 1066"/>
                  <a:gd name="T7" fmla="*/ 1284 h 1352"/>
                  <a:gd name="T8" fmla="*/ 68 w 1066"/>
                  <a:gd name="T9" fmla="*/ 596 h 1352"/>
                  <a:gd name="T10" fmla="*/ 68 w 1066"/>
                  <a:gd name="T11" fmla="*/ 34 h 1352"/>
                  <a:gd name="T12" fmla="*/ 34 w 1066"/>
                  <a:gd name="T13" fmla="*/ 0 h 1352"/>
                  <a:gd name="T14" fmla="*/ 0 w 1066"/>
                  <a:gd name="T15" fmla="*/ 34 h 1352"/>
                  <a:gd name="T16" fmla="*/ 0 w 1066"/>
                  <a:gd name="T17" fmla="*/ 596 h 1352"/>
                  <a:gd name="T18" fmla="*/ 756 w 1066"/>
                  <a:gd name="T19" fmla="*/ 1352 h 1352"/>
                  <a:gd name="T20" fmla="*/ 1066 w 1066"/>
                  <a:gd name="T21" fmla="*/ 1043 h 1352"/>
                  <a:gd name="T22" fmla="*/ 1066 w 1066"/>
                  <a:gd name="T23" fmla="*/ 431 h 1352"/>
                  <a:gd name="T24" fmla="*/ 1032 w 1066"/>
                  <a:gd name="T25" fmla="*/ 397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6" h="1352">
                    <a:moveTo>
                      <a:pt x="1032" y="397"/>
                    </a:moveTo>
                    <a:cubicBezTo>
                      <a:pt x="1013" y="397"/>
                      <a:pt x="998" y="412"/>
                      <a:pt x="998" y="431"/>
                    </a:cubicBezTo>
                    <a:cubicBezTo>
                      <a:pt x="998" y="1043"/>
                      <a:pt x="998" y="1043"/>
                      <a:pt x="998" y="1043"/>
                    </a:cubicBezTo>
                    <a:cubicBezTo>
                      <a:pt x="998" y="1176"/>
                      <a:pt x="889" y="1284"/>
                      <a:pt x="756" y="1284"/>
                    </a:cubicBezTo>
                    <a:cubicBezTo>
                      <a:pt x="376" y="1284"/>
                      <a:pt x="68" y="975"/>
                      <a:pt x="68" y="596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8" y="15"/>
                      <a:pt x="52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596"/>
                      <a:pt x="0" y="596"/>
                      <a:pt x="0" y="596"/>
                    </a:cubicBezTo>
                    <a:cubicBezTo>
                      <a:pt x="0" y="1013"/>
                      <a:pt x="339" y="1352"/>
                      <a:pt x="756" y="1352"/>
                    </a:cubicBezTo>
                    <a:cubicBezTo>
                      <a:pt x="927" y="1352"/>
                      <a:pt x="1066" y="1213"/>
                      <a:pt x="1066" y="1043"/>
                    </a:cubicBezTo>
                    <a:cubicBezTo>
                      <a:pt x="1066" y="431"/>
                      <a:pt x="1066" y="431"/>
                      <a:pt x="1066" y="431"/>
                    </a:cubicBezTo>
                    <a:cubicBezTo>
                      <a:pt x="1066" y="412"/>
                      <a:pt x="1050" y="397"/>
                      <a:pt x="1032" y="39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" name="Freeform 282">
                <a:extLst>
                  <a:ext uri="{FF2B5EF4-FFF2-40B4-BE49-F238E27FC236}">
                    <a16:creationId xmlns:a16="http://schemas.microsoft.com/office/drawing/2014/main" id="{325D14A8-08E2-4D0D-998B-A5BDCD3F5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3" y="730"/>
                <a:ext cx="151" cy="204"/>
              </a:xfrm>
              <a:custGeom>
                <a:avLst/>
                <a:gdLst>
                  <a:gd name="T0" fmla="*/ 124 w 185"/>
                  <a:gd name="T1" fmla="*/ 0 h 250"/>
                  <a:gd name="T2" fmla="*/ 0 w 185"/>
                  <a:gd name="T3" fmla="*/ 125 h 250"/>
                  <a:gd name="T4" fmla="*/ 0 w 185"/>
                  <a:gd name="T5" fmla="*/ 125 h 250"/>
                  <a:gd name="T6" fmla="*/ 124 w 185"/>
                  <a:gd name="T7" fmla="*/ 250 h 250"/>
                  <a:gd name="T8" fmla="*/ 185 w 185"/>
                  <a:gd name="T9" fmla="*/ 250 h 250"/>
                  <a:gd name="T10" fmla="*/ 163 w 185"/>
                  <a:gd name="T11" fmla="*/ 0 h 250"/>
                  <a:gd name="T12" fmla="*/ 124 w 185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250">
                    <a:moveTo>
                      <a:pt x="124" y="0"/>
                    </a:moveTo>
                    <a:cubicBezTo>
                      <a:pt x="55" y="0"/>
                      <a:pt x="0" y="56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94"/>
                      <a:pt x="55" y="250"/>
                      <a:pt x="124" y="250"/>
                    </a:cubicBezTo>
                    <a:cubicBezTo>
                      <a:pt x="185" y="250"/>
                      <a:pt x="185" y="250"/>
                      <a:pt x="185" y="250"/>
                    </a:cubicBezTo>
                    <a:cubicBezTo>
                      <a:pt x="163" y="0"/>
                      <a:pt x="163" y="0"/>
                      <a:pt x="163" y="0"/>
                    </a:cubicBezTo>
                    <a:lnTo>
                      <a:pt x="1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" name="Freeform 283">
                <a:extLst>
                  <a:ext uri="{FF2B5EF4-FFF2-40B4-BE49-F238E27FC236}">
                    <a16:creationId xmlns:a16="http://schemas.microsoft.com/office/drawing/2014/main" id="{673D94ED-2131-4355-B7BF-D2E42B62AC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5" y="702"/>
                <a:ext cx="207" cy="260"/>
              </a:xfrm>
              <a:custGeom>
                <a:avLst/>
                <a:gdLst>
                  <a:gd name="T0" fmla="*/ 219 w 253"/>
                  <a:gd name="T1" fmla="*/ 250 h 318"/>
                  <a:gd name="T2" fmla="*/ 158 w 253"/>
                  <a:gd name="T3" fmla="*/ 250 h 318"/>
                  <a:gd name="T4" fmla="*/ 94 w 253"/>
                  <a:gd name="T5" fmla="*/ 223 h 318"/>
                  <a:gd name="T6" fmla="*/ 68 w 253"/>
                  <a:gd name="T7" fmla="*/ 159 h 318"/>
                  <a:gd name="T8" fmla="*/ 158 w 253"/>
                  <a:gd name="T9" fmla="*/ 68 h 318"/>
                  <a:gd name="T10" fmla="*/ 197 w 253"/>
                  <a:gd name="T11" fmla="*/ 68 h 318"/>
                  <a:gd name="T12" fmla="*/ 231 w 253"/>
                  <a:gd name="T13" fmla="*/ 34 h 318"/>
                  <a:gd name="T14" fmla="*/ 197 w 253"/>
                  <a:gd name="T15" fmla="*/ 0 h 318"/>
                  <a:gd name="T16" fmla="*/ 158 w 253"/>
                  <a:gd name="T17" fmla="*/ 0 h 318"/>
                  <a:gd name="T18" fmla="*/ 0 w 253"/>
                  <a:gd name="T19" fmla="*/ 159 h 318"/>
                  <a:gd name="T20" fmla="*/ 46 w 253"/>
                  <a:gd name="T21" fmla="*/ 271 h 318"/>
                  <a:gd name="T22" fmla="*/ 158 w 253"/>
                  <a:gd name="T23" fmla="*/ 318 h 318"/>
                  <a:gd name="T24" fmla="*/ 219 w 253"/>
                  <a:gd name="T25" fmla="*/ 318 h 318"/>
                  <a:gd name="T26" fmla="*/ 253 w 253"/>
                  <a:gd name="T27" fmla="*/ 284 h 318"/>
                  <a:gd name="T28" fmla="*/ 219 w 253"/>
                  <a:gd name="T29" fmla="*/ 25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3" h="318">
                    <a:moveTo>
                      <a:pt x="219" y="250"/>
                    </a:moveTo>
                    <a:cubicBezTo>
                      <a:pt x="158" y="250"/>
                      <a:pt x="158" y="250"/>
                      <a:pt x="158" y="250"/>
                    </a:cubicBezTo>
                    <a:cubicBezTo>
                      <a:pt x="134" y="250"/>
                      <a:pt x="111" y="240"/>
                      <a:pt x="94" y="223"/>
                    </a:cubicBezTo>
                    <a:cubicBezTo>
                      <a:pt x="77" y="206"/>
                      <a:pt x="68" y="183"/>
                      <a:pt x="68" y="159"/>
                    </a:cubicBezTo>
                    <a:cubicBezTo>
                      <a:pt x="68" y="109"/>
                      <a:pt x="108" y="68"/>
                      <a:pt x="158" y="68"/>
                    </a:cubicBezTo>
                    <a:cubicBezTo>
                      <a:pt x="197" y="68"/>
                      <a:pt x="197" y="68"/>
                      <a:pt x="197" y="68"/>
                    </a:cubicBezTo>
                    <a:cubicBezTo>
                      <a:pt x="215" y="68"/>
                      <a:pt x="231" y="53"/>
                      <a:pt x="231" y="34"/>
                    </a:cubicBezTo>
                    <a:cubicBezTo>
                      <a:pt x="231" y="15"/>
                      <a:pt x="215" y="0"/>
                      <a:pt x="197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71" y="0"/>
                      <a:pt x="0" y="71"/>
                      <a:pt x="0" y="159"/>
                    </a:cubicBezTo>
                    <a:cubicBezTo>
                      <a:pt x="0" y="201"/>
                      <a:pt x="16" y="241"/>
                      <a:pt x="46" y="271"/>
                    </a:cubicBezTo>
                    <a:cubicBezTo>
                      <a:pt x="76" y="301"/>
                      <a:pt x="116" y="318"/>
                      <a:pt x="158" y="318"/>
                    </a:cubicBezTo>
                    <a:cubicBezTo>
                      <a:pt x="219" y="318"/>
                      <a:pt x="219" y="318"/>
                      <a:pt x="219" y="318"/>
                    </a:cubicBezTo>
                    <a:cubicBezTo>
                      <a:pt x="238" y="318"/>
                      <a:pt x="253" y="302"/>
                      <a:pt x="253" y="284"/>
                    </a:cubicBezTo>
                    <a:cubicBezTo>
                      <a:pt x="253" y="265"/>
                      <a:pt x="238" y="250"/>
                      <a:pt x="219" y="25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" name="Freeform 284">
                <a:extLst>
                  <a:ext uri="{FF2B5EF4-FFF2-40B4-BE49-F238E27FC236}">
                    <a16:creationId xmlns:a16="http://schemas.microsoft.com/office/drawing/2014/main" id="{58136E63-7CAC-4021-9F0A-3395DA21D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7" y="612"/>
                <a:ext cx="1010" cy="55"/>
              </a:xfrm>
              <a:custGeom>
                <a:avLst/>
                <a:gdLst>
                  <a:gd name="T0" fmla="*/ 1204 w 1238"/>
                  <a:gd name="T1" fmla="*/ 0 h 68"/>
                  <a:gd name="T2" fmla="*/ 34 w 1238"/>
                  <a:gd name="T3" fmla="*/ 0 h 68"/>
                  <a:gd name="T4" fmla="*/ 0 w 1238"/>
                  <a:gd name="T5" fmla="*/ 34 h 68"/>
                  <a:gd name="T6" fmla="*/ 34 w 1238"/>
                  <a:gd name="T7" fmla="*/ 68 h 68"/>
                  <a:gd name="T8" fmla="*/ 1204 w 1238"/>
                  <a:gd name="T9" fmla="*/ 68 h 68"/>
                  <a:gd name="T10" fmla="*/ 1238 w 1238"/>
                  <a:gd name="T11" fmla="*/ 34 h 68"/>
                  <a:gd name="T12" fmla="*/ 1204 w 1238"/>
                  <a:gd name="T1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8" h="68">
                    <a:moveTo>
                      <a:pt x="1204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6"/>
                      <a:pt x="0" y="34"/>
                    </a:cubicBezTo>
                    <a:cubicBezTo>
                      <a:pt x="0" y="53"/>
                      <a:pt x="15" y="68"/>
                      <a:pt x="34" y="68"/>
                    </a:cubicBezTo>
                    <a:cubicBezTo>
                      <a:pt x="1204" y="68"/>
                      <a:pt x="1204" y="68"/>
                      <a:pt x="1204" y="68"/>
                    </a:cubicBezTo>
                    <a:cubicBezTo>
                      <a:pt x="1223" y="68"/>
                      <a:pt x="1238" y="53"/>
                      <a:pt x="1238" y="34"/>
                    </a:cubicBezTo>
                    <a:cubicBezTo>
                      <a:pt x="1238" y="16"/>
                      <a:pt x="1223" y="0"/>
                      <a:pt x="120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" name="Freeform 285">
                <a:extLst>
                  <a:ext uri="{FF2B5EF4-FFF2-40B4-BE49-F238E27FC236}">
                    <a16:creationId xmlns:a16="http://schemas.microsoft.com/office/drawing/2014/main" id="{B1245832-25FB-44F3-BCB8-25B5705F6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5" y="640"/>
                <a:ext cx="301" cy="233"/>
              </a:xfrm>
              <a:custGeom>
                <a:avLst/>
                <a:gdLst>
                  <a:gd name="T0" fmla="*/ 0 w 368"/>
                  <a:gd name="T1" fmla="*/ 102 h 286"/>
                  <a:gd name="T2" fmla="*/ 184 w 368"/>
                  <a:gd name="T3" fmla="*/ 286 h 286"/>
                  <a:gd name="T4" fmla="*/ 184 w 368"/>
                  <a:gd name="T5" fmla="*/ 286 h 286"/>
                  <a:gd name="T6" fmla="*/ 368 w 368"/>
                  <a:gd name="T7" fmla="*/ 102 h 286"/>
                  <a:gd name="T8" fmla="*/ 368 w 368"/>
                  <a:gd name="T9" fmla="*/ 0 h 286"/>
                  <a:gd name="T10" fmla="*/ 0 w 368"/>
                  <a:gd name="T11" fmla="*/ 0 h 286"/>
                  <a:gd name="T12" fmla="*/ 0 w 368"/>
                  <a:gd name="T13" fmla="*/ 102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8" h="286">
                    <a:moveTo>
                      <a:pt x="0" y="102"/>
                    </a:moveTo>
                    <a:cubicBezTo>
                      <a:pt x="0" y="203"/>
                      <a:pt x="83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286" y="286"/>
                      <a:pt x="368" y="203"/>
                      <a:pt x="368" y="102"/>
                    </a:cubicBezTo>
                    <a:cubicBezTo>
                      <a:pt x="368" y="0"/>
                      <a:pt x="368" y="0"/>
                      <a:pt x="36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3357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" name="Freeform 286">
                <a:extLst>
                  <a:ext uri="{FF2B5EF4-FFF2-40B4-BE49-F238E27FC236}">
                    <a16:creationId xmlns:a16="http://schemas.microsoft.com/office/drawing/2014/main" id="{8CA8BE4E-8D62-4055-A2C8-383B68AAEC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8" y="612"/>
                <a:ext cx="355" cy="289"/>
              </a:xfrm>
              <a:custGeom>
                <a:avLst/>
                <a:gdLst>
                  <a:gd name="T0" fmla="*/ 402 w 436"/>
                  <a:gd name="T1" fmla="*/ 0 h 354"/>
                  <a:gd name="T2" fmla="*/ 34 w 436"/>
                  <a:gd name="T3" fmla="*/ 0 h 354"/>
                  <a:gd name="T4" fmla="*/ 0 w 436"/>
                  <a:gd name="T5" fmla="*/ 34 h 354"/>
                  <a:gd name="T6" fmla="*/ 0 w 436"/>
                  <a:gd name="T7" fmla="*/ 136 h 354"/>
                  <a:gd name="T8" fmla="*/ 218 w 436"/>
                  <a:gd name="T9" fmla="*/ 354 h 354"/>
                  <a:gd name="T10" fmla="*/ 436 w 436"/>
                  <a:gd name="T11" fmla="*/ 136 h 354"/>
                  <a:gd name="T12" fmla="*/ 436 w 436"/>
                  <a:gd name="T13" fmla="*/ 34 h 354"/>
                  <a:gd name="T14" fmla="*/ 402 w 436"/>
                  <a:gd name="T15" fmla="*/ 0 h 354"/>
                  <a:gd name="T16" fmla="*/ 368 w 436"/>
                  <a:gd name="T17" fmla="*/ 136 h 354"/>
                  <a:gd name="T18" fmla="*/ 218 w 436"/>
                  <a:gd name="T19" fmla="*/ 286 h 354"/>
                  <a:gd name="T20" fmla="*/ 68 w 436"/>
                  <a:gd name="T21" fmla="*/ 136 h 354"/>
                  <a:gd name="T22" fmla="*/ 68 w 436"/>
                  <a:gd name="T23" fmla="*/ 68 h 354"/>
                  <a:gd name="T24" fmla="*/ 368 w 436"/>
                  <a:gd name="T25" fmla="*/ 68 h 354"/>
                  <a:gd name="T26" fmla="*/ 368 w 436"/>
                  <a:gd name="T27" fmla="*/ 136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6" h="354">
                    <a:moveTo>
                      <a:pt x="402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6" y="0"/>
                      <a:pt x="0" y="16"/>
                      <a:pt x="0" y="34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256"/>
                      <a:pt x="98" y="354"/>
                      <a:pt x="218" y="354"/>
                    </a:cubicBezTo>
                    <a:cubicBezTo>
                      <a:pt x="338" y="354"/>
                      <a:pt x="436" y="256"/>
                      <a:pt x="436" y="136"/>
                    </a:cubicBezTo>
                    <a:cubicBezTo>
                      <a:pt x="436" y="34"/>
                      <a:pt x="436" y="34"/>
                      <a:pt x="436" y="34"/>
                    </a:cubicBezTo>
                    <a:cubicBezTo>
                      <a:pt x="436" y="16"/>
                      <a:pt x="421" y="0"/>
                      <a:pt x="402" y="0"/>
                    </a:cubicBezTo>
                    <a:close/>
                    <a:moveTo>
                      <a:pt x="368" y="136"/>
                    </a:moveTo>
                    <a:cubicBezTo>
                      <a:pt x="368" y="218"/>
                      <a:pt x="301" y="286"/>
                      <a:pt x="218" y="286"/>
                    </a:cubicBezTo>
                    <a:cubicBezTo>
                      <a:pt x="136" y="286"/>
                      <a:pt x="68" y="218"/>
                      <a:pt x="68" y="136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368" y="68"/>
                      <a:pt x="368" y="68"/>
                      <a:pt x="368" y="68"/>
                    </a:cubicBezTo>
                    <a:lnTo>
                      <a:pt x="368" y="13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" name="Freeform 287">
                <a:extLst>
                  <a:ext uri="{FF2B5EF4-FFF2-40B4-BE49-F238E27FC236}">
                    <a16:creationId xmlns:a16="http://schemas.microsoft.com/office/drawing/2014/main" id="{006524E9-04FF-479D-B552-5F620D988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0" y="640"/>
                <a:ext cx="299" cy="233"/>
              </a:xfrm>
              <a:custGeom>
                <a:avLst/>
                <a:gdLst>
                  <a:gd name="T0" fmla="*/ 0 w 367"/>
                  <a:gd name="T1" fmla="*/ 102 h 286"/>
                  <a:gd name="T2" fmla="*/ 184 w 367"/>
                  <a:gd name="T3" fmla="*/ 286 h 286"/>
                  <a:gd name="T4" fmla="*/ 184 w 367"/>
                  <a:gd name="T5" fmla="*/ 286 h 286"/>
                  <a:gd name="T6" fmla="*/ 367 w 367"/>
                  <a:gd name="T7" fmla="*/ 102 h 286"/>
                  <a:gd name="T8" fmla="*/ 367 w 367"/>
                  <a:gd name="T9" fmla="*/ 0 h 286"/>
                  <a:gd name="T10" fmla="*/ 0 w 367"/>
                  <a:gd name="T11" fmla="*/ 0 h 286"/>
                  <a:gd name="T12" fmla="*/ 0 w 367"/>
                  <a:gd name="T13" fmla="*/ 102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7" h="286">
                    <a:moveTo>
                      <a:pt x="0" y="102"/>
                    </a:moveTo>
                    <a:cubicBezTo>
                      <a:pt x="0" y="203"/>
                      <a:pt x="82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285" y="286"/>
                      <a:pt x="367" y="203"/>
                      <a:pt x="367" y="102"/>
                    </a:cubicBezTo>
                    <a:cubicBezTo>
                      <a:pt x="367" y="0"/>
                      <a:pt x="367" y="0"/>
                      <a:pt x="36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3357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" name="Freeform 288">
                <a:extLst>
                  <a:ext uri="{FF2B5EF4-FFF2-40B4-BE49-F238E27FC236}">
                    <a16:creationId xmlns:a16="http://schemas.microsoft.com/office/drawing/2014/main" id="{965B62FC-FD18-41DC-952C-4A3C5962B4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2" y="612"/>
                <a:ext cx="355" cy="289"/>
              </a:xfrm>
              <a:custGeom>
                <a:avLst/>
                <a:gdLst>
                  <a:gd name="T0" fmla="*/ 401 w 435"/>
                  <a:gd name="T1" fmla="*/ 0 h 354"/>
                  <a:gd name="T2" fmla="*/ 34 w 435"/>
                  <a:gd name="T3" fmla="*/ 0 h 354"/>
                  <a:gd name="T4" fmla="*/ 0 w 435"/>
                  <a:gd name="T5" fmla="*/ 34 h 354"/>
                  <a:gd name="T6" fmla="*/ 0 w 435"/>
                  <a:gd name="T7" fmla="*/ 136 h 354"/>
                  <a:gd name="T8" fmla="*/ 218 w 435"/>
                  <a:gd name="T9" fmla="*/ 354 h 354"/>
                  <a:gd name="T10" fmla="*/ 435 w 435"/>
                  <a:gd name="T11" fmla="*/ 136 h 354"/>
                  <a:gd name="T12" fmla="*/ 435 w 435"/>
                  <a:gd name="T13" fmla="*/ 34 h 354"/>
                  <a:gd name="T14" fmla="*/ 401 w 435"/>
                  <a:gd name="T15" fmla="*/ 0 h 354"/>
                  <a:gd name="T16" fmla="*/ 367 w 435"/>
                  <a:gd name="T17" fmla="*/ 136 h 354"/>
                  <a:gd name="T18" fmla="*/ 218 w 435"/>
                  <a:gd name="T19" fmla="*/ 286 h 354"/>
                  <a:gd name="T20" fmla="*/ 68 w 435"/>
                  <a:gd name="T21" fmla="*/ 136 h 354"/>
                  <a:gd name="T22" fmla="*/ 68 w 435"/>
                  <a:gd name="T23" fmla="*/ 68 h 354"/>
                  <a:gd name="T24" fmla="*/ 367 w 435"/>
                  <a:gd name="T25" fmla="*/ 68 h 354"/>
                  <a:gd name="T26" fmla="*/ 367 w 435"/>
                  <a:gd name="T27" fmla="*/ 136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5" h="354">
                    <a:moveTo>
                      <a:pt x="401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6"/>
                      <a:pt x="0" y="34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256"/>
                      <a:pt x="97" y="354"/>
                      <a:pt x="218" y="354"/>
                    </a:cubicBezTo>
                    <a:cubicBezTo>
                      <a:pt x="338" y="354"/>
                      <a:pt x="435" y="256"/>
                      <a:pt x="435" y="136"/>
                    </a:cubicBezTo>
                    <a:cubicBezTo>
                      <a:pt x="435" y="34"/>
                      <a:pt x="435" y="34"/>
                      <a:pt x="435" y="34"/>
                    </a:cubicBezTo>
                    <a:cubicBezTo>
                      <a:pt x="435" y="16"/>
                      <a:pt x="420" y="0"/>
                      <a:pt x="401" y="0"/>
                    </a:cubicBezTo>
                    <a:close/>
                    <a:moveTo>
                      <a:pt x="367" y="136"/>
                    </a:moveTo>
                    <a:cubicBezTo>
                      <a:pt x="367" y="218"/>
                      <a:pt x="300" y="286"/>
                      <a:pt x="218" y="286"/>
                    </a:cubicBezTo>
                    <a:cubicBezTo>
                      <a:pt x="135" y="286"/>
                      <a:pt x="68" y="218"/>
                      <a:pt x="68" y="136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367" y="68"/>
                      <a:pt x="367" y="68"/>
                      <a:pt x="367" y="68"/>
                    </a:cubicBezTo>
                    <a:lnTo>
                      <a:pt x="367" y="13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0" name="Freeform 289">
                <a:extLst>
                  <a:ext uri="{FF2B5EF4-FFF2-40B4-BE49-F238E27FC236}">
                    <a16:creationId xmlns:a16="http://schemas.microsoft.com/office/drawing/2014/main" id="{E69D85A4-D3D1-48C1-92B9-E54E0CFD6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4" y="688"/>
                <a:ext cx="139" cy="139"/>
              </a:xfrm>
              <a:custGeom>
                <a:avLst/>
                <a:gdLst>
                  <a:gd name="T0" fmla="*/ 136 w 170"/>
                  <a:gd name="T1" fmla="*/ 0 h 170"/>
                  <a:gd name="T2" fmla="*/ 102 w 170"/>
                  <a:gd name="T3" fmla="*/ 34 h 170"/>
                  <a:gd name="T4" fmla="*/ 34 w 170"/>
                  <a:gd name="T5" fmla="*/ 102 h 170"/>
                  <a:gd name="T6" fmla="*/ 0 w 170"/>
                  <a:gd name="T7" fmla="*/ 136 h 170"/>
                  <a:gd name="T8" fmla="*/ 34 w 170"/>
                  <a:gd name="T9" fmla="*/ 170 h 170"/>
                  <a:gd name="T10" fmla="*/ 170 w 170"/>
                  <a:gd name="T11" fmla="*/ 34 h 170"/>
                  <a:gd name="T12" fmla="*/ 136 w 170"/>
                  <a:gd name="T13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70">
                    <a:moveTo>
                      <a:pt x="136" y="0"/>
                    </a:moveTo>
                    <a:cubicBezTo>
                      <a:pt x="117" y="0"/>
                      <a:pt x="102" y="15"/>
                      <a:pt x="102" y="34"/>
                    </a:cubicBezTo>
                    <a:cubicBezTo>
                      <a:pt x="102" y="71"/>
                      <a:pt x="71" y="102"/>
                      <a:pt x="34" y="102"/>
                    </a:cubicBezTo>
                    <a:cubicBezTo>
                      <a:pt x="15" y="102"/>
                      <a:pt x="0" y="117"/>
                      <a:pt x="0" y="136"/>
                    </a:cubicBezTo>
                    <a:cubicBezTo>
                      <a:pt x="0" y="154"/>
                      <a:pt x="15" y="170"/>
                      <a:pt x="34" y="170"/>
                    </a:cubicBezTo>
                    <a:cubicBezTo>
                      <a:pt x="109" y="170"/>
                      <a:pt x="170" y="109"/>
                      <a:pt x="170" y="34"/>
                    </a:cubicBezTo>
                    <a:cubicBezTo>
                      <a:pt x="170" y="15"/>
                      <a:pt x="154" y="0"/>
                      <a:pt x="136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1" name="Freeform 290">
                <a:extLst>
                  <a:ext uri="{FF2B5EF4-FFF2-40B4-BE49-F238E27FC236}">
                    <a16:creationId xmlns:a16="http://schemas.microsoft.com/office/drawing/2014/main" id="{9896FB65-8FB1-4F4E-9180-F5BFA7B92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6" y="688"/>
                <a:ext cx="139" cy="139"/>
              </a:xfrm>
              <a:custGeom>
                <a:avLst/>
                <a:gdLst>
                  <a:gd name="T0" fmla="*/ 136 w 170"/>
                  <a:gd name="T1" fmla="*/ 0 h 170"/>
                  <a:gd name="T2" fmla="*/ 102 w 170"/>
                  <a:gd name="T3" fmla="*/ 34 h 170"/>
                  <a:gd name="T4" fmla="*/ 34 w 170"/>
                  <a:gd name="T5" fmla="*/ 102 h 170"/>
                  <a:gd name="T6" fmla="*/ 0 w 170"/>
                  <a:gd name="T7" fmla="*/ 136 h 170"/>
                  <a:gd name="T8" fmla="*/ 34 w 170"/>
                  <a:gd name="T9" fmla="*/ 170 h 170"/>
                  <a:gd name="T10" fmla="*/ 170 w 170"/>
                  <a:gd name="T11" fmla="*/ 34 h 170"/>
                  <a:gd name="T12" fmla="*/ 136 w 170"/>
                  <a:gd name="T13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70">
                    <a:moveTo>
                      <a:pt x="136" y="0"/>
                    </a:moveTo>
                    <a:cubicBezTo>
                      <a:pt x="117" y="0"/>
                      <a:pt x="102" y="15"/>
                      <a:pt x="102" y="34"/>
                    </a:cubicBezTo>
                    <a:cubicBezTo>
                      <a:pt x="102" y="71"/>
                      <a:pt x="72" y="102"/>
                      <a:pt x="34" y="102"/>
                    </a:cubicBezTo>
                    <a:cubicBezTo>
                      <a:pt x="16" y="102"/>
                      <a:pt x="0" y="117"/>
                      <a:pt x="0" y="136"/>
                    </a:cubicBezTo>
                    <a:cubicBezTo>
                      <a:pt x="0" y="154"/>
                      <a:pt x="16" y="170"/>
                      <a:pt x="34" y="170"/>
                    </a:cubicBezTo>
                    <a:cubicBezTo>
                      <a:pt x="109" y="170"/>
                      <a:pt x="170" y="109"/>
                      <a:pt x="170" y="34"/>
                    </a:cubicBezTo>
                    <a:cubicBezTo>
                      <a:pt x="170" y="15"/>
                      <a:pt x="155" y="0"/>
                      <a:pt x="136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2" name="Freeform 291">
                <a:extLst>
                  <a:ext uri="{FF2B5EF4-FFF2-40B4-BE49-F238E27FC236}">
                    <a16:creationId xmlns:a16="http://schemas.microsoft.com/office/drawing/2014/main" id="{09FF4CB4-8696-40E9-8815-0C07B92E2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3" y="28"/>
                <a:ext cx="814" cy="435"/>
              </a:xfrm>
              <a:custGeom>
                <a:avLst/>
                <a:gdLst>
                  <a:gd name="T0" fmla="*/ 499 w 998"/>
                  <a:gd name="T1" fmla="*/ 0 h 533"/>
                  <a:gd name="T2" fmla="*/ 0 w 998"/>
                  <a:gd name="T3" fmla="*/ 499 h 533"/>
                  <a:gd name="T4" fmla="*/ 0 w 998"/>
                  <a:gd name="T5" fmla="*/ 533 h 533"/>
                  <a:gd name="T6" fmla="*/ 998 w 998"/>
                  <a:gd name="T7" fmla="*/ 533 h 533"/>
                  <a:gd name="T8" fmla="*/ 998 w 998"/>
                  <a:gd name="T9" fmla="*/ 499 h 533"/>
                  <a:gd name="T10" fmla="*/ 499 w 998"/>
                  <a:gd name="T11" fmla="*/ 0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8" h="533">
                    <a:moveTo>
                      <a:pt x="499" y="0"/>
                    </a:moveTo>
                    <a:cubicBezTo>
                      <a:pt x="223" y="0"/>
                      <a:pt x="0" y="224"/>
                      <a:pt x="0" y="499"/>
                    </a:cubicBezTo>
                    <a:cubicBezTo>
                      <a:pt x="0" y="533"/>
                      <a:pt x="0" y="533"/>
                      <a:pt x="0" y="533"/>
                    </a:cubicBezTo>
                    <a:cubicBezTo>
                      <a:pt x="998" y="533"/>
                      <a:pt x="998" y="533"/>
                      <a:pt x="998" y="533"/>
                    </a:cubicBezTo>
                    <a:cubicBezTo>
                      <a:pt x="998" y="499"/>
                      <a:pt x="998" y="499"/>
                      <a:pt x="998" y="499"/>
                    </a:cubicBezTo>
                    <a:cubicBezTo>
                      <a:pt x="998" y="224"/>
                      <a:pt x="774" y="0"/>
                      <a:pt x="499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3" name="Freeform 292">
                <a:extLst>
                  <a:ext uri="{FF2B5EF4-FFF2-40B4-BE49-F238E27FC236}">
                    <a16:creationId xmlns:a16="http://schemas.microsoft.com/office/drawing/2014/main" id="{7FC5A8B1-1121-4C04-8E5C-AD4C38ACA4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5" y="0"/>
                <a:ext cx="869" cy="490"/>
              </a:xfrm>
              <a:custGeom>
                <a:avLst/>
                <a:gdLst>
                  <a:gd name="T0" fmla="*/ 533 w 1066"/>
                  <a:gd name="T1" fmla="*/ 0 h 601"/>
                  <a:gd name="T2" fmla="*/ 0 w 1066"/>
                  <a:gd name="T3" fmla="*/ 533 h 601"/>
                  <a:gd name="T4" fmla="*/ 0 w 1066"/>
                  <a:gd name="T5" fmla="*/ 567 h 601"/>
                  <a:gd name="T6" fmla="*/ 34 w 1066"/>
                  <a:gd name="T7" fmla="*/ 601 h 601"/>
                  <a:gd name="T8" fmla="*/ 1032 w 1066"/>
                  <a:gd name="T9" fmla="*/ 601 h 601"/>
                  <a:gd name="T10" fmla="*/ 1066 w 1066"/>
                  <a:gd name="T11" fmla="*/ 567 h 601"/>
                  <a:gd name="T12" fmla="*/ 1066 w 1066"/>
                  <a:gd name="T13" fmla="*/ 533 h 601"/>
                  <a:gd name="T14" fmla="*/ 533 w 1066"/>
                  <a:gd name="T15" fmla="*/ 0 h 601"/>
                  <a:gd name="T16" fmla="*/ 68 w 1066"/>
                  <a:gd name="T17" fmla="*/ 533 h 601"/>
                  <a:gd name="T18" fmla="*/ 533 w 1066"/>
                  <a:gd name="T19" fmla="*/ 68 h 601"/>
                  <a:gd name="T20" fmla="*/ 998 w 1066"/>
                  <a:gd name="T21" fmla="*/ 533 h 601"/>
                  <a:gd name="T22" fmla="*/ 68 w 1066"/>
                  <a:gd name="T23" fmla="*/ 533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66" h="601">
                    <a:moveTo>
                      <a:pt x="533" y="0"/>
                    </a:moveTo>
                    <a:cubicBezTo>
                      <a:pt x="239" y="0"/>
                      <a:pt x="0" y="239"/>
                      <a:pt x="0" y="533"/>
                    </a:cubicBezTo>
                    <a:cubicBezTo>
                      <a:pt x="0" y="567"/>
                      <a:pt x="0" y="567"/>
                      <a:pt x="0" y="567"/>
                    </a:cubicBezTo>
                    <a:cubicBezTo>
                      <a:pt x="0" y="586"/>
                      <a:pt x="15" y="601"/>
                      <a:pt x="34" y="601"/>
                    </a:cubicBezTo>
                    <a:cubicBezTo>
                      <a:pt x="1032" y="601"/>
                      <a:pt x="1032" y="601"/>
                      <a:pt x="1032" y="601"/>
                    </a:cubicBezTo>
                    <a:cubicBezTo>
                      <a:pt x="1050" y="601"/>
                      <a:pt x="1066" y="586"/>
                      <a:pt x="1066" y="567"/>
                    </a:cubicBezTo>
                    <a:cubicBezTo>
                      <a:pt x="1066" y="533"/>
                      <a:pt x="1066" y="533"/>
                      <a:pt x="1066" y="533"/>
                    </a:cubicBezTo>
                    <a:cubicBezTo>
                      <a:pt x="1066" y="239"/>
                      <a:pt x="826" y="0"/>
                      <a:pt x="533" y="0"/>
                    </a:cubicBezTo>
                    <a:close/>
                    <a:moveTo>
                      <a:pt x="68" y="533"/>
                    </a:moveTo>
                    <a:cubicBezTo>
                      <a:pt x="68" y="277"/>
                      <a:pt x="276" y="68"/>
                      <a:pt x="533" y="68"/>
                    </a:cubicBezTo>
                    <a:cubicBezTo>
                      <a:pt x="789" y="68"/>
                      <a:pt x="997" y="277"/>
                      <a:pt x="998" y="533"/>
                    </a:cubicBezTo>
                    <a:lnTo>
                      <a:pt x="68" y="53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4" name="Freeform 293">
                <a:extLst>
                  <a:ext uri="{FF2B5EF4-FFF2-40B4-BE49-F238E27FC236}">
                    <a16:creationId xmlns:a16="http://schemas.microsoft.com/office/drawing/2014/main" id="{7DCC9301-8D44-4AD4-94BC-BB60AFAEF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368"/>
                <a:ext cx="735" cy="95"/>
              </a:xfrm>
              <a:custGeom>
                <a:avLst/>
                <a:gdLst>
                  <a:gd name="T0" fmla="*/ 843 w 901"/>
                  <a:gd name="T1" fmla="*/ 0 h 116"/>
                  <a:gd name="T2" fmla="*/ 338 w 901"/>
                  <a:gd name="T3" fmla="*/ 0 h 116"/>
                  <a:gd name="T4" fmla="*/ 0 w 901"/>
                  <a:gd name="T5" fmla="*/ 116 h 116"/>
                  <a:gd name="T6" fmla="*/ 843 w 901"/>
                  <a:gd name="T7" fmla="*/ 116 h 116"/>
                  <a:gd name="T8" fmla="*/ 901 w 901"/>
                  <a:gd name="T9" fmla="*/ 58 h 116"/>
                  <a:gd name="T10" fmla="*/ 901 w 901"/>
                  <a:gd name="T11" fmla="*/ 58 h 116"/>
                  <a:gd name="T12" fmla="*/ 843 w 901"/>
                  <a:gd name="T13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1" h="116">
                    <a:moveTo>
                      <a:pt x="843" y="0"/>
                    </a:moveTo>
                    <a:cubicBezTo>
                      <a:pt x="338" y="0"/>
                      <a:pt x="338" y="0"/>
                      <a:pt x="338" y="0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3" y="116"/>
                      <a:pt x="843" y="116"/>
                      <a:pt x="843" y="116"/>
                    </a:cubicBezTo>
                    <a:cubicBezTo>
                      <a:pt x="875" y="116"/>
                      <a:pt x="901" y="90"/>
                      <a:pt x="901" y="58"/>
                    </a:cubicBezTo>
                    <a:cubicBezTo>
                      <a:pt x="901" y="58"/>
                      <a:pt x="901" y="58"/>
                      <a:pt x="901" y="58"/>
                    </a:cubicBezTo>
                    <a:cubicBezTo>
                      <a:pt x="901" y="26"/>
                      <a:pt x="875" y="0"/>
                      <a:pt x="843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5" name="Freeform 294">
                <a:extLst>
                  <a:ext uri="{FF2B5EF4-FFF2-40B4-BE49-F238E27FC236}">
                    <a16:creationId xmlns:a16="http://schemas.microsoft.com/office/drawing/2014/main" id="{2F195538-E824-4B51-958F-535375AED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340"/>
                <a:ext cx="790" cy="150"/>
              </a:xfrm>
              <a:custGeom>
                <a:avLst/>
                <a:gdLst>
                  <a:gd name="T0" fmla="*/ 877 w 969"/>
                  <a:gd name="T1" fmla="*/ 0 h 184"/>
                  <a:gd name="T2" fmla="*/ 372 w 969"/>
                  <a:gd name="T3" fmla="*/ 0 h 184"/>
                  <a:gd name="T4" fmla="*/ 338 w 969"/>
                  <a:gd name="T5" fmla="*/ 34 h 184"/>
                  <a:gd name="T6" fmla="*/ 372 w 969"/>
                  <a:gd name="T7" fmla="*/ 68 h 184"/>
                  <a:gd name="T8" fmla="*/ 877 w 969"/>
                  <a:gd name="T9" fmla="*/ 68 h 184"/>
                  <a:gd name="T10" fmla="*/ 901 w 969"/>
                  <a:gd name="T11" fmla="*/ 92 h 184"/>
                  <a:gd name="T12" fmla="*/ 877 w 969"/>
                  <a:gd name="T13" fmla="*/ 116 h 184"/>
                  <a:gd name="T14" fmla="*/ 34 w 969"/>
                  <a:gd name="T15" fmla="*/ 116 h 184"/>
                  <a:gd name="T16" fmla="*/ 0 w 969"/>
                  <a:gd name="T17" fmla="*/ 150 h 184"/>
                  <a:gd name="T18" fmla="*/ 34 w 969"/>
                  <a:gd name="T19" fmla="*/ 184 h 184"/>
                  <a:gd name="T20" fmla="*/ 877 w 969"/>
                  <a:gd name="T21" fmla="*/ 184 h 184"/>
                  <a:gd name="T22" fmla="*/ 969 w 969"/>
                  <a:gd name="T23" fmla="*/ 92 h 184"/>
                  <a:gd name="T24" fmla="*/ 877 w 969"/>
                  <a:gd name="T25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9" h="184">
                    <a:moveTo>
                      <a:pt x="877" y="0"/>
                    </a:moveTo>
                    <a:cubicBezTo>
                      <a:pt x="372" y="0"/>
                      <a:pt x="372" y="0"/>
                      <a:pt x="372" y="0"/>
                    </a:cubicBezTo>
                    <a:cubicBezTo>
                      <a:pt x="353" y="0"/>
                      <a:pt x="338" y="15"/>
                      <a:pt x="338" y="34"/>
                    </a:cubicBezTo>
                    <a:cubicBezTo>
                      <a:pt x="338" y="52"/>
                      <a:pt x="353" y="68"/>
                      <a:pt x="372" y="68"/>
                    </a:cubicBezTo>
                    <a:cubicBezTo>
                      <a:pt x="877" y="68"/>
                      <a:pt x="877" y="68"/>
                      <a:pt x="877" y="68"/>
                    </a:cubicBezTo>
                    <a:cubicBezTo>
                      <a:pt x="890" y="68"/>
                      <a:pt x="901" y="78"/>
                      <a:pt x="901" y="92"/>
                    </a:cubicBezTo>
                    <a:cubicBezTo>
                      <a:pt x="901" y="105"/>
                      <a:pt x="890" y="116"/>
                      <a:pt x="877" y="116"/>
                    </a:cubicBezTo>
                    <a:cubicBezTo>
                      <a:pt x="34" y="116"/>
                      <a:pt x="34" y="116"/>
                      <a:pt x="34" y="116"/>
                    </a:cubicBezTo>
                    <a:cubicBezTo>
                      <a:pt x="16" y="116"/>
                      <a:pt x="0" y="131"/>
                      <a:pt x="0" y="150"/>
                    </a:cubicBezTo>
                    <a:cubicBezTo>
                      <a:pt x="0" y="169"/>
                      <a:pt x="16" y="184"/>
                      <a:pt x="34" y="184"/>
                    </a:cubicBezTo>
                    <a:cubicBezTo>
                      <a:pt x="877" y="184"/>
                      <a:pt x="877" y="184"/>
                      <a:pt x="877" y="184"/>
                    </a:cubicBezTo>
                    <a:cubicBezTo>
                      <a:pt x="927" y="184"/>
                      <a:pt x="969" y="143"/>
                      <a:pt x="969" y="92"/>
                    </a:cubicBezTo>
                    <a:cubicBezTo>
                      <a:pt x="969" y="41"/>
                      <a:pt x="927" y="0"/>
                      <a:pt x="877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Freeform 295">
                <a:extLst>
                  <a:ext uri="{FF2B5EF4-FFF2-40B4-BE49-F238E27FC236}">
                    <a16:creationId xmlns:a16="http://schemas.microsoft.com/office/drawing/2014/main" id="{C59D1625-14A9-4D61-9C8A-113DE7EE06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" y="1100"/>
                <a:ext cx="228" cy="86"/>
              </a:xfrm>
              <a:custGeom>
                <a:avLst/>
                <a:gdLst>
                  <a:gd name="T0" fmla="*/ 232 w 280"/>
                  <a:gd name="T1" fmla="*/ 27 h 105"/>
                  <a:gd name="T2" fmla="*/ 154 w 280"/>
                  <a:gd name="T3" fmla="*/ 36 h 105"/>
                  <a:gd name="T4" fmla="*/ 56 w 280"/>
                  <a:gd name="T5" fmla="*/ 9 h 105"/>
                  <a:gd name="T6" fmla="*/ 10 w 280"/>
                  <a:gd name="T7" fmla="*/ 21 h 105"/>
                  <a:gd name="T8" fmla="*/ 21 w 280"/>
                  <a:gd name="T9" fmla="*/ 68 h 105"/>
                  <a:gd name="T10" fmla="*/ 151 w 280"/>
                  <a:gd name="T11" fmla="*/ 104 h 105"/>
                  <a:gd name="T12" fmla="*/ 165 w 280"/>
                  <a:gd name="T13" fmla="*/ 105 h 105"/>
                  <a:gd name="T14" fmla="*/ 253 w 280"/>
                  <a:gd name="T15" fmla="*/ 92 h 105"/>
                  <a:gd name="T16" fmla="*/ 275 w 280"/>
                  <a:gd name="T17" fmla="*/ 49 h 105"/>
                  <a:gd name="T18" fmla="*/ 232 w 280"/>
                  <a:gd name="T19" fmla="*/ 27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0" h="105">
                    <a:moveTo>
                      <a:pt x="232" y="27"/>
                    </a:moveTo>
                    <a:cubicBezTo>
                      <a:pt x="208" y="34"/>
                      <a:pt x="182" y="38"/>
                      <a:pt x="154" y="36"/>
                    </a:cubicBezTo>
                    <a:cubicBezTo>
                      <a:pt x="118" y="35"/>
                      <a:pt x="83" y="25"/>
                      <a:pt x="56" y="9"/>
                    </a:cubicBezTo>
                    <a:cubicBezTo>
                      <a:pt x="40" y="0"/>
                      <a:pt x="19" y="5"/>
                      <a:pt x="10" y="21"/>
                    </a:cubicBezTo>
                    <a:cubicBezTo>
                      <a:pt x="0" y="37"/>
                      <a:pt x="5" y="58"/>
                      <a:pt x="21" y="68"/>
                    </a:cubicBezTo>
                    <a:cubicBezTo>
                      <a:pt x="58" y="89"/>
                      <a:pt x="103" y="102"/>
                      <a:pt x="151" y="104"/>
                    </a:cubicBezTo>
                    <a:cubicBezTo>
                      <a:pt x="156" y="105"/>
                      <a:pt x="161" y="105"/>
                      <a:pt x="165" y="105"/>
                    </a:cubicBezTo>
                    <a:cubicBezTo>
                      <a:pt x="196" y="105"/>
                      <a:pt x="226" y="100"/>
                      <a:pt x="253" y="92"/>
                    </a:cubicBezTo>
                    <a:cubicBezTo>
                      <a:pt x="271" y="86"/>
                      <a:pt x="280" y="67"/>
                      <a:pt x="275" y="49"/>
                    </a:cubicBezTo>
                    <a:cubicBezTo>
                      <a:pt x="269" y="31"/>
                      <a:pt x="250" y="21"/>
                      <a:pt x="232" y="2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" name="Freeform 296">
                <a:extLst>
                  <a:ext uri="{FF2B5EF4-FFF2-40B4-BE49-F238E27FC236}">
                    <a16:creationId xmlns:a16="http://schemas.microsoft.com/office/drawing/2014/main" id="{E8F48D8B-0559-4919-A3CB-8A728EAE5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1" y="1763"/>
                <a:ext cx="2331" cy="1216"/>
              </a:xfrm>
              <a:custGeom>
                <a:avLst/>
                <a:gdLst>
                  <a:gd name="T0" fmla="*/ 2677 w 2857"/>
                  <a:gd name="T1" fmla="*/ 0 h 1491"/>
                  <a:gd name="T2" fmla="*/ 1010 w 2857"/>
                  <a:gd name="T3" fmla="*/ 0 h 1491"/>
                  <a:gd name="T4" fmla="*/ 770 w 2857"/>
                  <a:gd name="T5" fmla="*/ 199 h 1491"/>
                  <a:gd name="T6" fmla="*/ 708 w 2857"/>
                  <a:gd name="T7" fmla="*/ 1335 h 1491"/>
                  <a:gd name="T8" fmla="*/ 156 w 2857"/>
                  <a:gd name="T9" fmla="*/ 1335 h 1491"/>
                  <a:gd name="T10" fmla="*/ 0 w 2857"/>
                  <a:gd name="T11" fmla="*/ 1491 h 1491"/>
                  <a:gd name="T12" fmla="*/ 675 w 2857"/>
                  <a:gd name="T13" fmla="*/ 1491 h 1491"/>
                  <a:gd name="T14" fmla="*/ 1067 w 2857"/>
                  <a:gd name="T15" fmla="*/ 1491 h 1491"/>
                  <a:gd name="T16" fmla="*/ 2739 w 2857"/>
                  <a:gd name="T17" fmla="*/ 1491 h 1491"/>
                  <a:gd name="T18" fmla="*/ 2834 w 2857"/>
                  <a:gd name="T19" fmla="*/ 199 h 1491"/>
                  <a:gd name="T20" fmla="*/ 2677 w 2857"/>
                  <a:gd name="T21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57" h="1491">
                    <a:moveTo>
                      <a:pt x="2677" y="0"/>
                    </a:moveTo>
                    <a:cubicBezTo>
                      <a:pt x="1010" y="0"/>
                      <a:pt x="1010" y="0"/>
                      <a:pt x="1010" y="0"/>
                    </a:cubicBezTo>
                    <a:cubicBezTo>
                      <a:pt x="901" y="0"/>
                      <a:pt x="771" y="87"/>
                      <a:pt x="770" y="199"/>
                    </a:cubicBezTo>
                    <a:cubicBezTo>
                      <a:pt x="708" y="1335"/>
                      <a:pt x="708" y="1335"/>
                      <a:pt x="708" y="1335"/>
                    </a:cubicBezTo>
                    <a:cubicBezTo>
                      <a:pt x="156" y="1335"/>
                      <a:pt x="156" y="1335"/>
                      <a:pt x="156" y="1335"/>
                    </a:cubicBezTo>
                    <a:cubicBezTo>
                      <a:pt x="70" y="1335"/>
                      <a:pt x="0" y="1405"/>
                      <a:pt x="0" y="1491"/>
                    </a:cubicBezTo>
                    <a:cubicBezTo>
                      <a:pt x="675" y="1491"/>
                      <a:pt x="675" y="1491"/>
                      <a:pt x="675" y="1491"/>
                    </a:cubicBezTo>
                    <a:cubicBezTo>
                      <a:pt x="1067" y="1491"/>
                      <a:pt x="1067" y="1491"/>
                      <a:pt x="1067" y="1491"/>
                    </a:cubicBezTo>
                    <a:cubicBezTo>
                      <a:pt x="2739" y="1491"/>
                      <a:pt x="2739" y="1491"/>
                      <a:pt x="2739" y="1491"/>
                    </a:cubicBezTo>
                    <a:cubicBezTo>
                      <a:pt x="2834" y="199"/>
                      <a:pt x="2834" y="199"/>
                      <a:pt x="2834" y="199"/>
                    </a:cubicBezTo>
                    <a:cubicBezTo>
                      <a:pt x="2857" y="89"/>
                      <a:pt x="2787" y="0"/>
                      <a:pt x="2677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" name="Freeform 297">
                <a:extLst>
                  <a:ext uri="{FF2B5EF4-FFF2-40B4-BE49-F238E27FC236}">
                    <a16:creationId xmlns:a16="http://schemas.microsoft.com/office/drawing/2014/main" id="{05C35D81-E4D8-4135-818B-183891B906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34" y="1735"/>
                <a:ext cx="2376" cy="1272"/>
              </a:xfrm>
              <a:custGeom>
                <a:avLst/>
                <a:gdLst>
                  <a:gd name="T0" fmla="*/ 2711 w 2914"/>
                  <a:gd name="T1" fmla="*/ 0 h 1559"/>
                  <a:gd name="T2" fmla="*/ 1044 w 2914"/>
                  <a:gd name="T3" fmla="*/ 0 h 1559"/>
                  <a:gd name="T4" fmla="*/ 863 w 2914"/>
                  <a:gd name="T5" fmla="*/ 64 h 1559"/>
                  <a:gd name="T6" fmla="*/ 770 w 2914"/>
                  <a:gd name="T7" fmla="*/ 231 h 1559"/>
                  <a:gd name="T8" fmla="*/ 710 w 2914"/>
                  <a:gd name="T9" fmla="*/ 1335 h 1559"/>
                  <a:gd name="T10" fmla="*/ 190 w 2914"/>
                  <a:gd name="T11" fmla="*/ 1335 h 1559"/>
                  <a:gd name="T12" fmla="*/ 0 w 2914"/>
                  <a:gd name="T13" fmla="*/ 1525 h 1559"/>
                  <a:gd name="T14" fmla="*/ 34 w 2914"/>
                  <a:gd name="T15" fmla="*/ 1559 h 1559"/>
                  <a:gd name="T16" fmla="*/ 2773 w 2914"/>
                  <a:gd name="T17" fmla="*/ 1559 h 1559"/>
                  <a:gd name="T18" fmla="*/ 2807 w 2914"/>
                  <a:gd name="T19" fmla="*/ 1528 h 1559"/>
                  <a:gd name="T20" fmla="*/ 2901 w 2914"/>
                  <a:gd name="T21" fmla="*/ 237 h 1559"/>
                  <a:gd name="T22" fmla="*/ 2864 w 2914"/>
                  <a:gd name="T23" fmla="*/ 69 h 1559"/>
                  <a:gd name="T24" fmla="*/ 2711 w 2914"/>
                  <a:gd name="T25" fmla="*/ 0 h 1559"/>
                  <a:gd name="T26" fmla="*/ 2834 w 2914"/>
                  <a:gd name="T27" fmla="*/ 226 h 1559"/>
                  <a:gd name="T28" fmla="*/ 2834 w 2914"/>
                  <a:gd name="T29" fmla="*/ 230 h 1559"/>
                  <a:gd name="T30" fmla="*/ 2741 w 2914"/>
                  <a:gd name="T31" fmla="*/ 1491 h 1559"/>
                  <a:gd name="T32" fmla="*/ 73 w 2914"/>
                  <a:gd name="T33" fmla="*/ 1491 h 1559"/>
                  <a:gd name="T34" fmla="*/ 190 w 2914"/>
                  <a:gd name="T35" fmla="*/ 1403 h 1559"/>
                  <a:gd name="T36" fmla="*/ 742 w 2914"/>
                  <a:gd name="T37" fmla="*/ 1403 h 1559"/>
                  <a:gd name="T38" fmla="*/ 776 w 2914"/>
                  <a:gd name="T39" fmla="*/ 1371 h 1559"/>
                  <a:gd name="T40" fmla="*/ 838 w 2914"/>
                  <a:gd name="T41" fmla="*/ 234 h 1559"/>
                  <a:gd name="T42" fmla="*/ 838 w 2914"/>
                  <a:gd name="T43" fmla="*/ 233 h 1559"/>
                  <a:gd name="T44" fmla="*/ 1044 w 2914"/>
                  <a:gd name="T45" fmla="*/ 68 h 1559"/>
                  <a:gd name="T46" fmla="*/ 2711 w 2914"/>
                  <a:gd name="T47" fmla="*/ 68 h 1559"/>
                  <a:gd name="T48" fmla="*/ 2812 w 2914"/>
                  <a:gd name="T49" fmla="*/ 112 h 1559"/>
                  <a:gd name="T50" fmla="*/ 2834 w 2914"/>
                  <a:gd name="T51" fmla="*/ 226 h 1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14" h="1559">
                    <a:moveTo>
                      <a:pt x="2711" y="0"/>
                    </a:moveTo>
                    <a:cubicBezTo>
                      <a:pt x="1044" y="0"/>
                      <a:pt x="1044" y="0"/>
                      <a:pt x="1044" y="0"/>
                    </a:cubicBezTo>
                    <a:cubicBezTo>
                      <a:pt x="983" y="0"/>
                      <a:pt x="915" y="24"/>
                      <a:pt x="863" y="64"/>
                    </a:cubicBezTo>
                    <a:cubicBezTo>
                      <a:pt x="804" y="110"/>
                      <a:pt x="771" y="169"/>
                      <a:pt x="770" y="231"/>
                    </a:cubicBezTo>
                    <a:cubicBezTo>
                      <a:pt x="710" y="1335"/>
                      <a:pt x="710" y="1335"/>
                      <a:pt x="710" y="1335"/>
                    </a:cubicBezTo>
                    <a:cubicBezTo>
                      <a:pt x="190" y="1335"/>
                      <a:pt x="190" y="1335"/>
                      <a:pt x="190" y="1335"/>
                    </a:cubicBezTo>
                    <a:cubicBezTo>
                      <a:pt x="85" y="1335"/>
                      <a:pt x="0" y="1421"/>
                      <a:pt x="0" y="1525"/>
                    </a:cubicBezTo>
                    <a:cubicBezTo>
                      <a:pt x="0" y="1544"/>
                      <a:pt x="15" y="1559"/>
                      <a:pt x="34" y="1559"/>
                    </a:cubicBezTo>
                    <a:cubicBezTo>
                      <a:pt x="2773" y="1559"/>
                      <a:pt x="2773" y="1559"/>
                      <a:pt x="2773" y="1559"/>
                    </a:cubicBezTo>
                    <a:cubicBezTo>
                      <a:pt x="2791" y="1559"/>
                      <a:pt x="2805" y="1546"/>
                      <a:pt x="2807" y="1528"/>
                    </a:cubicBezTo>
                    <a:cubicBezTo>
                      <a:pt x="2901" y="237"/>
                      <a:pt x="2901" y="237"/>
                      <a:pt x="2901" y="237"/>
                    </a:cubicBezTo>
                    <a:cubicBezTo>
                      <a:pt x="2914" y="174"/>
                      <a:pt x="2901" y="115"/>
                      <a:pt x="2864" y="69"/>
                    </a:cubicBezTo>
                    <a:cubicBezTo>
                      <a:pt x="2828" y="25"/>
                      <a:pt x="2774" y="0"/>
                      <a:pt x="2711" y="0"/>
                    </a:cubicBezTo>
                    <a:close/>
                    <a:moveTo>
                      <a:pt x="2834" y="226"/>
                    </a:moveTo>
                    <a:cubicBezTo>
                      <a:pt x="2834" y="227"/>
                      <a:pt x="2834" y="229"/>
                      <a:pt x="2834" y="230"/>
                    </a:cubicBezTo>
                    <a:cubicBezTo>
                      <a:pt x="2741" y="1491"/>
                      <a:pt x="2741" y="1491"/>
                      <a:pt x="2741" y="1491"/>
                    </a:cubicBezTo>
                    <a:cubicBezTo>
                      <a:pt x="73" y="1491"/>
                      <a:pt x="73" y="1491"/>
                      <a:pt x="73" y="1491"/>
                    </a:cubicBezTo>
                    <a:cubicBezTo>
                      <a:pt x="88" y="1441"/>
                      <a:pt x="135" y="1403"/>
                      <a:pt x="190" y="1403"/>
                    </a:cubicBezTo>
                    <a:cubicBezTo>
                      <a:pt x="742" y="1403"/>
                      <a:pt x="742" y="1403"/>
                      <a:pt x="742" y="1403"/>
                    </a:cubicBezTo>
                    <a:cubicBezTo>
                      <a:pt x="760" y="1403"/>
                      <a:pt x="775" y="1389"/>
                      <a:pt x="776" y="1371"/>
                    </a:cubicBezTo>
                    <a:cubicBezTo>
                      <a:pt x="838" y="234"/>
                      <a:pt x="838" y="234"/>
                      <a:pt x="838" y="234"/>
                    </a:cubicBezTo>
                    <a:cubicBezTo>
                      <a:pt x="838" y="234"/>
                      <a:pt x="838" y="234"/>
                      <a:pt x="838" y="233"/>
                    </a:cubicBezTo>
                    <a:cubicBezTo>
                      <a:pt x="839" y="142"/>
                      <a:pt x="951" y="68"/>
                      <a:pt x="1044" y="68"/>
                    </a:cubicBezTo>
                    <a:cubicBezTo>
                      <a:pt x="2711" y="68"/>
                      <a:pt x="2711" y="68"/>
                      <a:pt x="2711" y="68"/>
                    </a:cubicBezTo>
                    <a:cubicBezTo>
                      <a:pt x="2753" y="68"/>
                      <a:pt x="2789" y="84"/>
                      <a:pt x="2812" y="112"/>
                    </a:cubicBezTo>
                    <a:cubicBezTo>
                      <a:pt x="2836" y="142"/>
                      <a:pt x="2844" y="182"/>
                      <a:pt x="2834" y="226"/>
                    </a:cubicBezTo>
                    <a:close/>
                  </a:path>
                </a:pathLst>
              </a:custGeom>
              <a:solidFill>
                <a:srgbClr val="002D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" name="Freeform 298">
                <a:extLst>
                  <a:ext uri="{FF2B5EF4-FFF2-40B4-BE49-F238E27FC236}">
                    <a16:creationId xmlns:a16="http://schemas.microsoft.com/office/drawing/2014/main" id="{A719C975-6C44-427B-99FA-067D2A4AD4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3" y="1763"/>
                <a:ext cx="1767" cy="1216"/>
              </a:xfrm>
              <a:custGeom>
                <a:avLst/>
                <a:gdLst>
                  <a:gd name="T0" fmla="*/ 2002 w 2166"/>
                  <a:gd name="T1" fmla="*/ 0 h 1491"/>
                  <a:gd name="T2" fmla="*/ 335 w 2166"/>
                  <a:gd name="T3" fmla="*/ 0 h 1491"/>
                  <a:gd name="T4" fmla="*/ 94 w 2166"/>
                  <a:gd name="T5" fmla="*/ 199 h 1491"/>
                  <a:gd name="T6" fmla="*/ 0 w 2166"/>
                  <a:gd name="T7" fmla="*/ 1491 h 1491"/>
                  <a:gd name="T8" fmla="*/ 2064 w 2166"/>
                  <a:gd name="T9" fmla="*/ 1491 h 1491"/>
                  <a:gd name="T10" fmla="*/ 2158 w 2166"/>
                  <a:gd name="T11" fmla="*/ 199 h 1491"/>
                  <a:gd name="T12" fmla="*/ 2002 w 2166"/>
                  <a:gd name="T13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6" h="1491">
                    <a:moveTo>
                      <a:pt x="2002" y="0"/>
                    </a:moveTo>
                    <a:cubicBezTo>
                      <a:pt x="335" y="0"/>
                      <a:pt x="335" y="0"/>
                      <a:pt x="335" y="0"/>
                    </a:cubicBezTo>
                    <a:cubicBezTo>
                      <a:pt x="225" y="0"/>
                      <a:pt x="105" y="83"/>
                      <a:pt x="94" y="199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2064" y="1491"/>
                      <a:pt x="2064" y="1491"/>
                      <a:pt x="2064" y="1491"/>
                    </a:cubicBezTo>
                    <a:cubicBezTo>
                      <a:pt x="2158" y="199"/>
                      <a:pt x="2158" y="199"/>
                      <a:pt x="2158" y="199"/>
                    </a:cubicBezTo>
                    <a:cubicBezTo>
                      <a:pt x="2166" y="85"/>
                      <a:pt x="2112" y="0"/>
                      <a:pt x="2002" y="0"/>
                    </a:cubicBezTo>
                    <a:close/>
                  </a:path>
                </a:pathLst>
              </a:custGeom>
              <a:solidFill>
                <a:srgbClr val="5045F5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Freeform 299">
                <a:extLst>
                  <a:ext uri="{FF2B5EF4-FFF2-40B4-BE49-F238E27FC236}">
                    <a16:creationId xmlns:a16="http://schemas.microsoft.com/office/drawing/2014/main" id="{42E7FCC0-F202-438A-8AF2-269779D724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05" y="1735"/>
                <a:ext cx="1820" cy="1272"/>
              </a:xfrm>
              <a:custGeom>
                <a:avLst/>
                <a:gdLst>
                  <a:gd name="T0" fmla="*/ 2037 w 2232"/>
                  <a:gd name="T1" fmla="*/ 0 h 1559"/>
                  <a:gd name="T2" fmla="*/ 370 w 2232"/>
                  <a:gd name="T3" fmla="*/ 0 h 1559"/>
                  <a:gd name="T4" fmla="*/ 96 w 2232"/>
                  <a:gd name="T5" fmla="*/ 230 h 1559"/>
                  <a:gd name="T6" fmla="*/ 95 w 2232"/>
                  <a:gd name="T7" fmla="*/ 230 h 1559"/>
                  <a:gd name="T8" fmla="*/ 1 w 2232"/>
                  <a:gd name="T9" fmla="*/ 1523 h 1559"/>
                  <a:gd name="T10" fmla="*/ 10 w 2232"/>
                  <a:gd name="T11" fmla="*/ 1548 h 1559"/>
                  <a:gd name="T12" fmla="*/ 35 w 2232"/>
                  <a:gd name="T13" fmla="*/ 1559 h 1559"/>
                  <a:gd name="T14" fmla="*/ 2099 w 2232"/>
                  <a:gd name="T15" fmla="*/ 1559 h 1559"/>
                  <a:gd name="T16" fmla="*/ 2133 w 2232"/>
                  <a:gd name="T17" fmla="*/ 1528 h 1559"/>
                  <a:gd name="T18" fmla="*/ 2227 w 2232"/>
                  <a:gd name="T19" fmla="*/ 235 h 1559"/>
                  <a:gd name="T20" fmla="*/ 2173 w 2232"/>
                  <a:gd name="T21" fmla="*/ 55 h 1559"/>
                  <a:gd name="T22" fmla="*/ 2037 w 2232"/>
                  <a:gd name="T23" fmla="*/ 0 h 1559"/>
                  <a:gd name="T24" fmla="*/ 2160 w 2232"/>
                  <a:gd name="T25" fmla="*/ 230 h 1559"/>
                  <a:gd name="T26" fmla="*/ 2067 w 2232"/>
                  <a:gd name="T27" fmla="*/ 1491 h 1559"/>
                  <a:gd name="T28" fmla="*/ 71 w 2232"/>
                  <a:gd name="T29" fmla="*/ 1491 h 1559"/>
                  <a:gd name="T30" fmla="*/ 163 w 2232"/>
                  <a:gd name="T31" fmla="*/ 235 h 1559"/>
                  <a:gd name="T32" fmla="*/ 370 w 2232"/>
                  <a:gd name="T33" fmla="*/ 68 h 1559"/>
                  <a:gd name="T34" fmla="*/ 2037 w 2232"/>
                  <a:gd name="T35" fmla="*/ 68 h 1559"/>
                  <a:gd name="T36" fmla="*/ 2124 w 2232"/>
                  <a:gd name="T37" fmla="*/ 102 h 1559"/>
                  <a:gd name="T38" fmla="*/ 2160 w 2232"/>
                  <a:gd name="T39" fmla="*/ 230 h 1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32" h="1559">
                    <a:moveTo>
                      <a:pt x="2037" y="0"/>
                    </a:moveTo>
                    <a:cubicBezTo>
                      <a:pt x="370" y="0"/>
                      <a:pt x="370" y="0"/>
                      <a:pt x="370" y="0"/>
                    </a:cubicBezTo>
                    <a:cubicBezTo>
                      <a:pt x="247" y="0"/>
                      <a:pt x="108" y="92"/>
                      <a:pt x="96" y="230"/>
                    </a:cubicBezTo>
                    <a:cubicBezTo>
                      <a:pt x="96" y="230"/>
                      <a:pt x="96" y="230"/>
                      <a:pt x="95" y="230"/>
                    </a:cubicBezTo>
                    <a:cubicBezTo>
                      <a:pt x="1" y="1523"/>
                      <a:pt x="1" y="1523"/>
                      <a:pt x="1" y="1523"/>
                    </a:cubicBezTo>
                    <a:cubicBezTo>
                      <a:pt x="0" y="1532"/>
                      <a:pt x="3" y="1542"/>
                      <a:pt x="10" y="1548"/>
                    </a:cubicBezTo>
                    <a:cubicBezTo>
                      <a:pt x="16" y="1555"/>
                      <a:pt x="25" y="1559"/>
                      <a:pt x="35" y="1559"/>
                    </a:cubicBezTo>
                    <a:cubicBezTo>
                      <a:pt x="2099" y="1559"/>
                      <a:pt x="2099" y="1559"/>
                      <a:pt x="2099" y="1559"/>
                    </a:cubicBezTo>
                    <a:cubicBezTo>
                      <a:pt x="2116" y="1559"/>
                      <a:pt x="2131" y="1546"/>
                      <a:pt x="2133" y="1528"/>
                    </a:cubicBezTo>
                    <a:cubicBezTo>
                      <a:pt x="2227" y="235"/>
                      <a:pt x="2227" y="235"/>
                      <a:pt x="2227" y="235"/>
                    </a:cubicBezTo>
                    <a:cubicBezTo>
                      <a:pt x="2232" y="161"/>
                      <a:pt x="2213" y="97"/>
                      <a:pt x="2173" y="55"/>
                    </a:cubicBezTo>
                    <a:cubicBezTo>
                      <a:pt x="2140" y="19"/>
                      <a:pt x="2093" y="0"/>
                      <a:pt x="2037" y="0"/>
                    </a:cubicBezTo>
                    <a:close/>
                    <a:moveTo>
                      <a:pt x="2160" y="230"/>
                    </a:moveTo>
                    <a:cubicBezTo>
                      <a:pt x="2067" y="1491"/>
                      <a:pt x="2067" y="1491"/>
                      <a:pt x="2067" y="1491"/>
                    </a:cubicBezTo>
                    <a:cubicBezTo>
                      <a:pt x="71" y="1491"/>
                      <a:pt x="71" y="1491"/>
                      <a:pt x="71" y="1491"/>
                    </a:cubicBezTo>
                    <a:cubicBezTo>
                      <a:pt x="163" y="235"/>
                      <a:pt x="163" y="235"/>
                      <a:pt x="163" y="235"/>
                    </a:cubicBezTo>
                    <a:cubicBezTo>
                      <a:pt x="172" y="137"/>
                      <a:pt x="279" y="68"/>
                      <a:pt x="370" y="68"/>
                    </a:cubicBezTo>
                    <a:cubicBezTo>
                      <a:pt x="2037" y="68"/>
                      <a:pt x="2037" y="68"/>
                      <a:pt x="2037" y="68"/>
                    </a:cubicBezTo>
                    <a:cubicBezTo>
                      <a:pt x="2074" y="68"/>
                      <a:pt x="2103" y="80"/>
                      <a:pt x="2124" y="102"/>
                    </a:cubicBezTo>
                    <a:cubicBezTo>
                      <a:pt x="2150" y="130"/>
                      <a:pt x="2163" y="176"/>
                      <a:pt x="2160" y="230"/>
                    </a:cubicBezTo>
                    <a:close/>
                  </a:path>
                </a:pathLst>
              </a:custGeom>
              <a:solidFill>
                <a:srgbClr val="002D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B412188-554F-4C8E-BE49-92DDD905BAD6}"/>
                </a:ext>
              </a:extLst>
            </p:cNvPr>
            <p:cNvSpPr/>
            <p:nvPr/>
          </p:nvSpPr>
          <p:spPr>
            <a:xfrm>
              <a:off x="223808" y="1569769"/>
              <a:ext cx="998227" cy="692140"/>
            </a:xfrm>
            <a:prstGeom prst="roundRect">
              <a:avLst/>
            </a:pr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DE825F9-F390-4D72-914D-6C73907335B4}"/>
                </a:ext>
              </a:extLst>
            </p:cNvPr>
            <p:cNvGrpSpPr/>
            <p:nvPr/>
          </p:nvGrpSpPr>
          <p:grpSpPr>
            <a:xfrm>
              <a:off x="337104" y="1714804"/>
              <a:ext cx="771635" cy="397156"/>
              <a:chOff x="5388864" y="2080880"/>
              <a:chExt cx="640080" cy="329445"/>
            </a:xfrm>
            <a:solidFill>
              <a:srgbClr val="335769"/>
            </a:solidFill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B0AB530-3C9F-4646-B23C-56BDB3C85F68}"/>
                  </a:ext>
                </a:extLst>
              </p:cNvPr>
              <p:cNvSpPr/>
              <p:nvPr/>
            </p:nvSpPr>
            <p:spPr>
              <a:xfrm>
                <a:off x="5388864" y="2080880"/>
                <a:ext cx="359664" cy="57411"/>
              </a:xfrm>
              <a:prstGeom prst="rect">
                <a:avLst/>
              </a:prstGeom>
              <a:solidFill>
                <a:srgbClr val="99ABB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BA208AA-C889-4E77-8653-3260B0EA2588}"/>
                  </a:ext>
                </a:extLst>
              </p:cNvPr>
              <p:cNvSpPr/>
              <p:nvPr/>
            </p:nvSpPr>
            <p:spPr>
              <a:xfrm>
                <a:off x="5388864" y="2196704"/>
                <a:ext cx="640080" cy="5741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1E5CFFB-8F4E-496C-80BE-15839FEC573D}"/>
                  </a:ext>
                </a:extLst>
              </p:cNvPr>
              <p:cNvSpPr/>
              <p:nvPr/>
            </p:nvSpPr>
            <p:spPr>
              <a:xfrm>
                <a:off x="5388864" y="2280524"/>
                <a:ext cx="640080" cy="57411"/>
              </a:xfrm>
              <a:prstGeom prst="rect">
                <a:avLst/>
              </a:prstGeom>
              <a:solidFill>
                <a:srgbClr val="99ABB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E31FE54-2C0B-4C1C-B61B-C7C9D61E3398}"/>
                  </a:ext>
                </a:extLst>
              </p:cNvPr>
              <p:cNvSpPr/>
              <p:nvPr/>
            </p:nvSpPr>
            <p:spPr>
              <a:xfrm>
                <a:off x="5388864" y="2352914"/>
                <a:ext cx="640080" cy="5741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BDBE8FC-1DA4-4E6F-9127-DEEDEB3D8D04}"/>
                </a:ext>
              </a:extLst>
            </p:cNvPr>
            <p:cNvGrpSpPr/>
            <p:nvPr/>
          </p:nvGrpSpPr>
          <p:grpSpPr>
            <a:xfrm>
              <a:off x="2093699" y="1307779"/>
              <a:ext cx="153706" cy="153116"/>
              <a:chOff x="8488179" y="1342988"/>
              <a:chExt cx="220743" cy="219894"/>
            </a:xfrm>
            <a:solidFill>
              <a:srgbClr val="335769"/>
            </a:solidFill>
          </p:grpSpPr>
          <p:sp>
            <p:nvSpPr>
              <p:cNvPr id="50" name="Freeform 303">
                <a:extLst>
                  <a:ext uri="{FF2B5EF4-FFF2-40B4-BE49-F238E27FC236}">
                    <a16:creationId xmlns:a16="http://schemas.microsoft.com/office/drawing/2014/main" id="{131099A6-DE7C-4582-AA70-AC5D574B6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342988"/>
                <a:ext cx="127776" cy="126927"/>
              </a:xfrm>
              <a:custGeom>
                <a:avLst/>
                <a:gdLst>
                  <a:gd name="T0" fmla="*/ 194 w 224"/>
                  <a:gd name="T1" fmla="*/ 0 h 223"/>
                  <a:gd name="T2" fmla="*/ 164 w 224"/>
                  <a:gd name="T3" fmla="*/ 30 h 223"/>
                  <a:gd name="T4" fmla="*/ 30 w 224"/>
                  <a:gd name="T5" fmla="*/ 163 h 223"/>
                  <a:gd name="T6" fmla="*/ 0 w 224"/>
                  <a:gd name="T7" fmla="*/ 193 h 223"/>
                  <a:gd name="T8" fmla="*/ 30 w 224"/>
                  <a:gd name="T9" fmla="*/ 223 h 223"/>
                  <a:gd name="T10" fmla="*/ 224 w 224"/>
                  <a:gd name="T11" fmla="*/ 30 h 223"/>
                  <a:gd name="T12" fmla="*/ 194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194" y="0"/>
                    </a:moveTo>
                    <a:cubicBezTo>
                      <a:pt x="177" y="0"/>
                      <a:pt x="164" y="13"/>
                      <a:pt x="164" y="30"/>
                    </a:cubicBezTo>
                    <a:cubicBezTo>
                      <a:pt x="164" y="103"/>
                      <a:pt x="104" y="163"/>
                      <a:pt x="30" y="163"/>
                    </a:cubicBezTo>
                    <a:cubicBezTo>
                      <a:pt x="14" y="163"/>
                      <a:pt x="0" y="176"/>
                      <a:pt x="0" y="193"/>
                    </a:cubicBezTo>
                    <a:cubicBezTo>
                      <a:pt x="0" y="209"/>
                      <a:pt x="14" y="223"/>
                      <a:pt x="30" y="223"/>
                    </a:cubicBezTo>
                    <a:cubicBezTo>
                      <a:pt x="137" y="223"/>
                      <a:pt x="224" y="136"/>
                      <a:pt x="224" y="30"/>
                    </a:cubicBezTo>
                    <a:cubicBezTo>
                      <a:pt x="224" y="13"/>
                      <a:pt x="210" y="0"/>
                      <a:pt x="19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" name="Freeform 304">
                <a:extLst>
                  <a:ext uri="{FF2B5EF4-FFF2-40B4-BE49-F238E27FC236}">
                    <a16:creationId xmlns:a16="http://schemas.microsoft.com/office/drawing/2014/main" id="{4E4E979E-3419-42B9-8387-ACA427377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342988"/>
                <a:ext cx="127352" cy="126927"/>
              </a:xfrm>
              <a:custGeom>
                <a:avLst/>
                <a:gdLst>
                  <a:gd name="T0" fmla="*/ 193 w 223"/>
                  <a:gd name="T1" fmla="*/ 163 h 223"/>
                  <a:gd name="T2" fmla="*/ 60 w 223"/>
                  <a:gd name="T3" fmla="*/ 30 h 223"/>
                  <a:gd name="T4" fmla="*/ 30 w 223"/>
                  <a:gd name="T5" fmla="*/ 0 h 223"/>
                  <a:gd name="T6" fmla="*/ 0 w 223"/>
                  <a:gd name="T7" fmla="*/ 30 h 223"/>
                  <a:gd name="T8" fmla="*/ 193 w 223"/>
                  <a:gd name="T9" fmla="*/ 223 h 223"/>
                  <a:gd name="T10" fmla="*/ 223 w 223"/>
                  <a:gd name="T11" fmla="*/ 193 h 223"/>
                  <a:gd name="T12" fmla="*/ 193 w 223"/>
                  <a:gd name="T13" fmla="*/ 16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163"/>
                    </a:moveTo>
                    <a:cubicBezTo>
                      <a:pt x="119" y="163"/>
                      <a:pt x="60" y="103"/>
                      <a:pt x="60" y="30"/>
                    </a:cubicBezTo>
                    <a:cubicBezTo>
                      <a:pt x="60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136"/>
                      <a:pt x="86" y="223"/>
                      <a:pt x="193" y="223"/>
                    </a:cubicBezTo>
                    <a:cubicBezTo>
                      <a:pt x="209" y="223"/>
                      <a:pt x="223" y="209"/>
                      <a:pt x="223" y="193"/>
                    </a:cubicBezTo>
                    <a:cubicBezTo>
                      <a:pt x="223" y="176"/>
                      <a:pt x="209" y="163"/>
                      <a:pt x="193" y="16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" name="Freeform 305">
                <a:extLst>
                  <a:ext uri="{FF2B5EF4-FFF2-40B4-BE49-F238E27FC236}">
                    <a16:creationId xmlns:a16="http://schemas.microsoft.com/office/drawing/2014/main" id="{A4F08004-E653-45C3-95E2-A8A29A8E68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435955"/>
                <a:ext cx="127776" cy="126927"/>
              </a:xfrm>
              <a:custGeom>
                <a:avLst/>
                <a:gdLst>
                  <a:gd name="T0" fmla="*/ 30 w 224"/>
                  <a:gd name="T1" fmla="*/ 0 h 223"/>
                  <a:gd name="T2" fmla="*/ 0 w 224"/>
                  <a:gd name="T3" fmla="*/ 30 h 223"/>
                  <a:gd name="T4" fmla="*/ 30 w 224"/>
                  <a:gd name="T5" fmla="*/ 60 h 223"/>
                  <a:gd name="T6" fmla="*/ 164 w 224"/>
                  <a:gd name="T7" fmla="*/ 193 h 223"/>
                  <a:gd name="T8" fmla="*/ 194 w 224"/>
                  <a:gd name="T9" fmla="*/ 223 h 223"/>
                  <a:gd name="T10" fmla="*/ 224 w 224"/>
                  <a:gd name="T11" fmla="*/ 193 h 223"/>
                  <a:gd name="T12" fmla="*/ 30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104" y="60"/>
                      <a:pt x="164" y="120"/>
                      <a:pt x="164" y="193"/>
                    </a:cubicBezTo>
                    <a:cubicBezTo>
                      <a:pt x="164" y="210"/>
                      <a:pt x="177" y="223"/>
                      <a:pt x="194" y="223"/>
                    </a:cubicBezTo>
                    <a:cubicBezTo>
                      <a:pt x="210" y="223"/>
                      <a:pt x="224" y="210"/>
                      <a:pt x="224" y="193"/>
                    </a:cubicBezTo>
                    <a:cubicBezTo>
                      <a:pt x="224" y="87"/>
                      <a:pt x="137" y="0"/>
                      <a:pt x="3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" name="Freeform 306">
                <a:extLst>
                  <a:ext uri="{FF2B5EF4-FFF2-40B4-BE49-F238E27FC236}">
                    <a16:creationId xmlns:a16="http://schemas.microsoft.com/office/drawing/2014/main" id="{9B4B1E72-7034-49FE-B726-4A96D185C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435955"/>
                <a:ext cx="127352" cy="126927"/>
              </a:xfrm>
              <a:custGeom>
                <a:avLst/>
                <a:gdLst>
                  <a:gd name="T0" fmla="*/ 193 w 223"/>
                  <a:gd name="T1" fmla="*/ 0 h 223"/>
                  <a:gd name="T2" fmla="*/ 0 w 223"/>
                  <a:gd name="T3" fmla="*/ 193 h 223"/>
                  <a:gd name="T4" fmla="*/ 30 w 223"/>
                  <a:gd name="T5" fmla="*/ 223 h 223"/>
                  <a:gd name="T6" fmla="*/ 60 w 223"/>
                  <a:gd name="T7" fmla="*/ 193 h 223"/>
                  <a:gd name="T8" fmla="*/ 193 w 223"/>
                  <a:gd name="T9" fmla="*/ 60 h 223"/>
                  <a:gd name="T10" fmla="*/ 223 w 223"/>
                  <a:gd name="T11" fmla="*/ 30 h 223"/>
                  <a:gd name="T12" fmla="*/ 193 w 223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210"/>
                      <a:pt x="13" y="223"/>
                      <a:pt x="30" y="223"/>
                    </a:cubicBezTo>
                    <a:cubicBezTo>
                      <a:pt x="46" y="223"/>
                      <a:pt x="60" y="210"/>
                      <a:pt x="60" y="193"/>
                    </a:cubicBezTo>
                    <a:cubicBezTo>
                      <a:pt x="60" y="120"/>
                      <a:pt x="119" y="60"/>
                      <a:pt x="193" y="60"/>
                    </a:cubicBezTo>
                    <a:cubicBezTo>
                      <a:pt x="209" y="60"/>
                      <a:pt x="223" y="46"/>
                      <a:pt x="223" y="30"/>
                    </a:cubicBezTo>
                    <a:cubicBezTo>
                      <a:pt x="223" y="13"/>
                      <a:pt x="209" y="0"/>
                      <a:pt x="1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38F9DDC-F323-46CE-814F-0C0487E943FC}"/>
                </a:ext>
              </a:extLst>
            </p:cNvPr>
            <p:cNvGrpSpPr/>
            <p:nvPr/>
          </p:nvGrpSpPr>
          <p:grpSpPr>
            <a:xfrm>
              <a:off x="2439511" y="2198196"/>
              <a:ext cx="174047" cy="197745"/>
              <a:chOff x="9324150" y="1782147"/>
              <a:chExt cx="264907" cy="300978"/>
            </a:xfrm>
            <a:solidFill>
              <a:srgbClr val="99ABB4"/>
            </a:solidFill>
          </p:grpSpPr>
          <p:sp>
            <p:nvSpPr>
              <p:cNvPr id="47" name="Freeform 307">
                <a:extLst>
                  <a:ext uri="{FF2B5EF4-FFF2-40B4-BE49-F238E27FC236}">
                    <a16:creationId xmlns:a16="http://schemas.microsoft.com/office/drawing/2014/main" id="{6909CE70-8795-4810-920A-4643FFE4DD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24164" y="1782152"/>
                <a:ext cx="264893" cy="300972"/>
              </a:xfrm>
              <a:custGeom>
                <a:avLst/>
                <a:gdLst>
                  <a:gd name="T0" fmla="*/ 450 w 465"/>
                  <a:gd name="T1" fmla="*/ 122 h 528"/>
                  <a:gd name="T2" fmla="*/ 248 w 465"/>
                  <a:gd name="T3" fmla="*/ 6 h 528"/>
                  <a:gd name="T4" fmla="*/ 218 w 465"/>
                  <a:gd name="T5" fmla="*/ 6 h 528"/>
                  <a:gd name="T6" fmla="*/ 15 w 465"/>
                  <a:gd name="T7" fmla="*/ 122 h 528"/>
                  <a:gd name="T8" fmla="*/ 0 w 465"/>
                  <a:gd name="T9" fmla="*/ 148 h 528"/>
                  <a:gd name="T10" fmla="*/ 0 w 465"/>
                  <a:gd name="T11" fmla="*/ 382 h 528"/>
                  <a:gd name="T12" fmla="*/ 15 w 465"/>
                  <a:gd name="T13" fmla="*/ 408 h 528"/>
                  <a:gd name="T14" fmla="*/ 218 w 465"/>
                  <a:gd name="T15" fmla="*/ 524 h 528"/>
                  <a:gd name="T16" fmla="*/ 233 w 465"/>
                  <a:gd name="T17" fmla="*/ 528 h 528"/>
                  <a:gd name="T18" fmla="*/ 248 w 465"/>
                  <a:gd name="T19" fmla="*/ 524 h 528"/>
                  <a:gd name="T20" fmla="*/ 450 w 465"/>
                  <a:gd name="T21" fmla="*/ 408 h 528"/>
                  <a:gd name="T22" fmla="*/ 465 w 465"/>
                  <a:gd name="T23" fmla="*/ 382 h 528"/>
                  <a:gd name="T24" fmla="*/ 465 w 465"/>
                  <a:gd name="T25" fmla="*/ 148 h 528"/>
                  <a:gd name="T26" fmla="*/ 450 w 465"/>
                  <a:gd name="T27" fmla="*/ 122 h 528"/>
                  <a:gd name="T28" fmla="*/ 405 w 465"/>
                  <a:gd name="T29" fmla="*/ 364 h 528"/>
                  <a:gd name="T30" fmla="*/ 233 w 465"/>
                  <a:gd name="T31" fmla="*/ 464 h 528"/>
                  <a:gd name="T32" fmla="*/ 60 w 465"/>
                  <a:gd name="T33" fmla="*/ 364 h 528"/>
                  <a:gd name="T34" fmla="*/ 60 w 465"/>
                  <a:gd name="T35" fmla="*/ 166 h 528"/>
                  <a:gd name="T36" fmla="*/ 233 w 465"/>
                  <a:gd name="T37" fmla="*/ 66 h 528"/>
                  <a:gd name="T38" fmla="*/ 405 w 465"/>
                  <a:gd name="T39" fmla="*/ 166 h 528"/>
                  <a:gd name="T40" fmla="*/ 405 w 465"/>
                  <a:gd name="T41" fmla="*/ 364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5" h="528">
                    <a:moveTo>
                      <a:pt x="450" y="122"/>
                    </a:moveTo>
                    <a:cubicBezTo>
                      <a:pt x="248" y="6"/>
                      <a:pt x="248" y="6"/>
                      <a:pt x="248" y="6"/>
                    </a:cubicBezTo>
                    <a:cubicBezTo>
                      <a:pt x="238" y="0"/>
                      <a:pt x="227" y="0"/>
                      <a:pt x="218" y="6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6" y="128"/>
                      <a:pt x="0" y="138"/>
                      <a:pt x="0" y="148"/>
                    </a:cubicBezTo>
                    <a:cubicBezTo>
                      <a:pt x="0" y="382"/>
                      <a:pt x="0" y="382"/>
                      <a:pt x="0" y="382"/>
                    </a:cubicBezTo>
                    <a:cubicBezTo>
                      <a:pt x="0" y="393"/>
                      <a:pt x="6" y="402"/>
                      <a:pt x="15" y="408"/>
                    </a:cubicBezTo>
                    <a:cubicBezTo>
                      <a:pt x="218" y="524"/>
                      <a:pt x="218" y="524"/>
                      <a:pt x="218" y="524"/>
                    </a:cubicBezTo>
                    <a:cubicBezTo>
                      <a:pt x="222" y="527"/>
                      <a:pt x="227" y="528"/>
                      <a:pt x="233" y="528"/>
                    </a:cubicBezTo>
                    <a:cubicBezTo>
                      <a:pt x="238" y="528"/>
                      <a:pt x="243" y="527"/>
                      <a:pt x="248" y="524"/>
                    </a:cubicBezTo>
                    <a:cubicBezTo>
                      <a:pt x="450" y="408"/>
                      <a:pt x="450" y="408"/>
                      <a:pt x="450" y="408"/>
                    </a:cubicBezTo>
                    <a:cubicBezTo>
                      <a:pt x="459" y="402"/>
                      <a:pt x="465" y="393"/>
                      <a:pt x="465" y="382"/>
                    </a:cubicBezTo>
                    <a:cubicBezTo>
                      <a:pt x="465" y="148"/>
                      <a:pt x="465" y="148"/>
                      <a:pt x="465" y="148"/>
                    </a:cubicBezTo>
                    <a:cubicBezTo>
                      <a:pt x="465" y="138"/>
                      <a:pt x="459" y="128"/>
                      <a:pt x="450" y="122"/>
                    </a:cubicBezTo>
                    <a:close/>
                    <a:moveTo>
                      <a:pt x="405" y="364"/>
                    </a:moveTo>
                    <a:cubicBezTo>
                      <a:pt x="233" y="464"/>
                      <a:pt x="233" y="464"/>
                      <a:pt x="233" y="464"/>
                    </a:cubicBezTo>
                    <a:cubicBezTo>
                      <a:pt x="60" y="364"/>
                      <a:pt x="60" y="364"/>
                      <a:pt x="60" y="364"/>
                    </a:cubicBezTo>
                    <a:cubicBezTo>
                      <a:pt x="60" y="166"/>
                      <a:pt x="60" y="166"/>
                      <a:pt x="60" y="166"/>
                    </a:cubicBezTo>
                    <a:cubicBezTo>
                      <a:pt x="233" y="66"/>
                      <a:pt x="233" y="66"/>
                      <a:pt x="233" y="66"/>
                    </a:cubicBezTo>
                    <a:cubicBezTo>
                      <a:pt x="405" y="166"/>
                      <a:pt x="405" y="166"/>
                      <a:pt x="405" y="166"/>
                    </a:cubicBezTo>
                    <a:lnTo>
                      <a:pt x="405" y="3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8" name="Freeform 308">
                <a:extLst>
                  <a:ext uri="{FF2B5EF4-FFF2-40B4-BE49-F238E27FC236}">
                    <a16:creationId xmlns:a16="http://schemas.microsoft.com/office/drawing/2014/main" id="{3B5FFF12-3D21-4915-8153-0280FB759C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24158" y="1782147"/>
                <a:ext cx="264892" cy="168100"/>
              </a:xfrm>
              <a:custGeom>
                <a:avLst/>
                <a:gdLst>
                  <a:gd name="T0" fmla="*/ 450 w 465"/>
                  <a:gd name="T1" fmla="*/ 122 h 295"/>
                  <a:gd name="T2" fmla="*/ 248 w 465"/>
                  <a:gd name="T3" fmla="*/ 6 h 295"/>
                  <a:gd name="T4" fmla="*/ 218 w 465"/>
                  <a:gd name="T5" fmla="*/ 6 h 295"/>
                  <a:gd name="T6" fmla="*/ 15 w 465"/>
                  <a:gd name="T7" fmla="*/ 122 h 295"/>
                  <a:gd name="T8" fmla="*/ 0 w 465"/>
                  <a:gd name="T9" fmla="*/ 148 h 295"/>
                  <a:gd name="T10" fmla="*/ 15 w 465"/>
                  <a:gd name="T11" fmla="*/ 174 h 295"/>
                  <a:gd name="T12" fmla="*/ 218 w 465"/>
                  <a:gd name="T13" fmla="*/ 291 h 295"/>
                  <a:gd name="T14" fmla="*/ 233 w 465"/>
                  <a:gd name="T15" fmla="*/ 295 h 295"/>
                  <a:gd name="T16" fmla="*/ 248 w 465"/>
                  <a:gd name="T17" fmla="*/ 291 h 295"/>
                  <a:gd name="T18" fmla="*/ 450 w 465"/>
                  <a:gd name="T19" fmla="*/ 174 h 295"/>
                  <a:gd name="T20" fmla="*/ 465 w 465"/>
                  <a:gd name="T21" fmla="*/ 148 h 295"/>
                  <a:gd name="T22" fmla="*/ 450 w 465"/>
                  <a:gd name="T23" fmla="*/ 122 h 295"/>
                  <a:gd name="T24" fmla="*/ 233 w 465"/>
                  <a:gd name="T25" fmla="*/ 230 h 295"/>
                  <a:gd name="T26" fmla="*/ 90 w 465"/>
                  <a:gd name="T27" fmla="*/ 148 h 295"/>
                  <a:gd name="T28" fmla="*/ 233 w 465"/>
                  <a:gd name="T29" fmla="*/ 66 h 295"/>
                  <a:gd name="T30" fmla="*/ 375 w 465"/>
                  <a:gd name="T31" fmla="*/ 148 h 295"/>
                  <a:gd name="T32" fmla="*/ 233 w 465"/>
                  <a:gd name="T33" fmla="*/ 23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5" h="295">
                    <a:moveTo>
                      <a:pt x="450" y="122"/>
                    </a:moveTo>
                    <a:cubicBezTo>
                      <a:pt x="248" y="6"/>
                      <a:pt x="248" y="6"/>
                      <a:pt x="248" y="6"/>
                    </a:cubicBezTo>
                    <a:cubicBezTo>
                      <a:pt x="238" y="0"/>
                      <a:pt x="227" y="0"/>
                      <a:pt x="218" y="6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6" y="128"/>
                      <a:pt x="0" y="138"/>
                      <a:pt x="0" y="148"/>
                    </a:cubicBezTo>
                    <a:cubicBezTo>
                      <a:pt x="0" y="159"/>
                      <a:pt x="6" y="169"/>
                      <a:pt x="15" y="174"/>
                    </a:cubicBezTo>
                    <a:cubicBezTo>
                      <a:pt x="218" y="291"/>
                      <a:pt x="218" y="291"/>
                      <a:pt x="218" y="291"/>
                    </a:cubicBezTo>
                    <a:cubicBezTo>
                      <a:pt x="222" y="294"/>
                      <a:pt x="227" y="295"/>
                      <a:pt x="233" y="295"/>
                    </a:cubicBezTo>
                    <a:cubicBezTo>
                      <a:pt x="238" y="295"/>
                      <a:pt x="243" y="294"/>
                      <a:pt x="248" y="291"/>
                    </a:cubicBezTo>
                    <a:cubicBezTo>
                      <a:pt x="450" y="174"/>
                      <a:pt x="450" y="174"/>
                      <a:pt x="450" y="174"/>
                    </a:cubicBezTo>
                    <a:cubicBezTo>
                      <a:pt x="459" y="169"/>
                      <a:pt x="465" y="159"/>
                      <a:pt x="465" y="148"/>
                    </a:cubicBezTo>
                    <a:cubicBezTo>
                      <a:pt x="465" y="138"/>
                      <a:pt x="459" y="128"/>
                      <a:pt x="450" y="122"/>
                    </a:cubicBezTo>
                    <a:close/>
                    <a:moveTo>
                      <a:pt x="233" y="230"/>
                    </a:moveTo>
                    <a:cubicBezTo>
                      <a:pt x="90" y="148"/>
                      <a:pt x="90" y="148"/>
                      <a:pt x="90" y="148"/>
                    </a:cubicBezTo>
                    <a:cubicBezTo>
                      <a:pt x="233" y="66"/>
                      <a:pt x="233" y="66"/>
                      <a:pt x="233" y="66"/>
                    </a:cubicBezTo>
                    <a:cubicBezTo>
                      <a:pt x="375" y="148"/>
                      <a:pt x="375" y="148"/>
                      <a:pt x="375" y="148"/>
                    </a:cubicBezTo>
                    <a:lnTo>
                      <a:pt x="233" y="2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" name="Freeform 309">
                <a:extLst>
                  <a:ext uri="{FF2B5EF4-FFF2-40B4-BE49-F238E27FC236}">
                    <a16:creationId xmlns:a16="http://schemas.microsoft.com/office/drawing/2014/main" id="{8D845FB5-93DD-4918-A02F-3C98D74AD0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24150" y="1848799"/>
                <a:ext cx="149849" cy="234326"/>
              </a:xfrm>
              <a:custGeom>
                <a:avLst/>
                <a:gdLst>
                  <a:gd name="T0" fmla="*/ 248 w 263"/>
                  <a:gd name="T1" fmla="*/ 122 h 411"/>
                  <a:gd name="T2" fmla="*/ 45 w 263"/>
                  <a:gd name="T3" fmla="*/ 5 h 411"/>
                  <a:gd name="T4" fmla="*/ 15 w 263"/>
                  <a:gd name="T5" fmla="*/ 5 h 411"/>
                  <a:gd name="T6" fmla="*/ 0 w 263"/>
                  <a:gd name="T7" fmla="*/ 31 h 411"/>
                  <a:gd name="T8" fmla="*/ 0 w 263"/>
                  <a:gd name="T9" fmla="*/ 265 h 411"/>
                  <a:gd name="T10" fmla="*/ 15 w 263"/>
                  <a:gd name="T11" fmla="*/ 291 h 411"/>
                  <a:gd name="T12" fmla="*/ 218 w 263"/>
                  <a:gd name="T13" fmla="*/ 407 h 411"/>
                  <a:gd name="T14" fmla="*/ 233 w 263"/>
                  <a:gd name="T15" fmla="*/ 411 h 411"/>
                  <a:gd name="T16" fmla="*/ 248 w 263"/>
                  <a:gd name="T17" fmla="*/ 407 h 411"/>
                  <a:gd name="T18" fmla="*/ 263 w 263"/>
                  <a:gd name="T19" fmla="*/ 381 h 411"/>
                  <a:gd name="T20" fmla="*/ 263 w 263"/>
                  <a:gd name="T21" fmla="*/ 148 h 411"/>
                  <a:gd name="T22" fmla="*/ 248 w 263"/>
                  <a:gd name="T23" fmla="*/ 122 h 411"/>
                  <a:gd name="T24" fmla="*/ 203 w 263"/>
                  <a:gd name="T25" fmla="*/ 330 h 411"/>
                  <a:gd name="T26" fmla="*/ 60 w 263"/>
                  <a:gd name="T27" fmla="*/ 247 h 411"/>
                  <a:gd name="T28" fmla="*/ 60 w 263"/>
                  <a:gd name="T29" fmla="*/ 83 h 411"/>
                  <a:gd name="T30" fmla="*/ 203 w 263"/>
                  <a:gd name="T31" fmla="*/ 165 h 411"/>
                  <a:gd name="T32" fmla="*/ 203 w 263"/>
                  <a:gd name="T33" fmla="*/ 33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3" h="411">
                    <a:moveTo>
                      <a:pt x="248" y="122"/>
                    </a:moveTo>
                    <a:cubicBezTo>
                      <a:pt x="45" y="5"/>
                      <a:pt x="45" y="5"/>
                      <a:pt x="45" y="5"/>
                    </a:cubicBezTo>
                    <a:cubicBezTo>
                      <a:pt x="36" y="0"/>
                      <a:pt x="25" y="0"/>
                      <a:pt x="15" y="5"/>
                    </a:cubicBezTo>
                    <a:cubicBezTo>
                      <a:pt x="6" y="11"/>
                      <a:pt x="0" y="21"/>
                      <a:pt x="0" y="31"/>
                    </a:cubicBezTo>
                    <a:cubicBezTo>
                      <a:pt x="0" y="265"/>
                      <a:pt x="0" y="265"/>
                      <a:pt x="0" y="265"/>
                    </a:cubicBezTo>
                    <a:cubicBezTo>
                      <a:pt x="0" y="276"/>
                      <a:pt x="6" y="285"/>
                      <a:pt x="15" y="291"/>
                    </a:cubicBezTo>
                    <a:cubicBezTo>
                      <a:pt x="218" y="407"/>
                      <a:pt x="218" y="407"/>
                      <a:pt x="218" y="407"/>
                    </a:cubicBezTo>
                    <a:cubicBezTo>
                      <a:pt x="222" y="410"/>
                      <a:pt x="227" y="411"/>
                      <a:pt x="233" y="411"/>
                    </a:cubicBezTo>
                    <a:cubicBezTo>
                      <a:pt x="238" y="411"/>
                      <a:pt x="243" y="410"/>
                      <a:pt x="248" y="407"/>
                    </a:cubicBezTo>
                    <a:cubicBezTo>
                      <a:pt x="257" y="402"/>
                      <a:pt x="263" y="392"/>
                      <a:pt x="263" y="381"/>
                    </a:cubicBezTo>
                    <a:cubicBezTo>
                      <a:pt x="263" y="148"/>
                      <a:pt x="263" y="148"/>
                      <a:pt x="263" y="148"/>
                    </a:cubicBezTo>
                    <a:cubicBezTo>
                      <a:pt x="263" y="137"/>
                      <a:pt x="257" y="127"/>
                      <a:pt x="248" y="122"/>
                    </a:cubicBezTo>
                    <a:close/>
                    <a:moveTo>
                      <a:pt x="203" y="330"/>
                    </a:moveTo>
                    <a:cubicBezTo>
                      <a:pt x="60" y="247"/>
                      <a:pt x="60" y="247"/>
                      <a:pt x="60" y="247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203" y="165"/>
                      <a:pt x="203" y="165"/>
                      <a:pt x="203" y="165"/>
                    </a:cubicBezTo>
                    <a:lnTo>
                      <a:pt x="203" y="3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A078E4F-2556-4110-B41B-D89FCBFB21D2}"/>
                </a:ext>
              </a:extLst>
            </p:cNvPr>
            <p:cNvGrpSpPr/>
            <p:nvPr/>
          </p:nvGrpSpPr>
          <p:grpSpPr>
            <a:xfrm>
              <a:off x="1643700" y="1143638"/>
              <a:ext cx="307472" cy="315008"/>
              <a:chOff x="8575203" y="2038327"/>
              <a:chExt cx="519595" cy="532330"/>
            </a:xfrm>
            <a:solidFill>
              <a:srgbClr val="335769"/>
            </a:solidFill>
          </p:grpSpPr>
          <p:sp>
            <p:nvSpPr>
              <p:cNvPr id="42" name="Freeform 314">
                <a:extLst>
                  <a:ext uri="{FF2B5EF4-FFF2-40B4-BE49-F238E27FC236}">
                    <a16:creationId xmlns:a16="http://schemas.microsoft.com/office/drawing/2014/main" id="{C86F70DA-08D2-417C-A5E3-408AE22CB6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5203" y="2038327"/>
                <a:ext cx="519595" cy="532330"/>
              </a:xfrm>
              <a:custGeom>
                <a:avLst/>
                <a:gdLst>
                  <a:gd name="T0" fmla="*/ 816 w 911"/>
                  <a:gd name="T1" fmla="*/ 0 h 933"/>
                  <a:gd name="T2" fmla="*/ 95 w 911"/>
                  <a:gd name="T3" fmla="*/ 0 h 933"/>
                  <a:gd name="T4" fmla="*/ 0 w 911"/>
                  <a:gd name="T5" fmla="*/ 96 h 933"/>
                  <a:gd name="T6" fmla="*/ 0 w 911"/>
                  <a:gd name="T7" fmla="*/ 606 h 933"/>
                  <a:gd name="T8" fmla="*/ 95 w 911"/>
                  <a:gd name="T9" fmla="*/ 702 h 933"/>
                  <a:gd name="T10" fmla="*/ 274 w 911"/>
                  <a:gd name="T11" fmla="*/ 702 h 933"/>
                  <a:gd name="T12" fmla="*/ 274 w 911"/>
                  <a:gd name="T13" fmla="*/ 903 h 933"/>
                  <a:gd name="T14" fmla="*/ 292 w 911"/>
                  <a:gd name="T15" fmla="*/ 931 h 933"/>
                  <a:gd name="T16" fmla="*/ 304 w 911"/>
                  <a:gd name="T17" fmla="*/ 933 h 933"/>
                  <a:gd name="T18" fmla="*/ 325 w 911"/>
                  <a:gd name="T19" fmla="*/ 924 h 933"/>
                  <a:gd name="T20" fmla="*/ 548 w 911"/>
                  <a:gd name="T21" fmla="*/ 702 h 933"/>
                  <a:gd name="T22" fmla="*/ 816 w 911"/>
                  <a:gd name="T23" fmla="*/ 702 h 933"/>
                  <a:gd name="T24" fmla="*/ 911 w 911"/>
                  <a:gd name="T25" fmla="*/ 606 h 933"/>
                  <a:gd name="T26" fmla="*/ 911 w 911"/>
                  <a:gd name="T27" fmla="*/ 96 h 933"/>
                  <a:gd name="T28" fmla="*/ 816 w 911"/>
                  <a:gd name="T29" fmla="*/ 0 h 933"/>
                  <a:gd name="T30" fmla="*/ 851 w 911"/>
                  <a:gd name="T31" fmla="*/ 606 h 933"/>
                  <a:gd name="T32" fmla="*/ 816 w 911"/>
                  <a:gd name="T33" fmla="*/ 642 h 933"/>
                  <a:gd name="T34" fmla="*/ 535 w 911"/>
                  <a:gd name="T35" fmla="*/ 642 h 933"/>
                  <a:gd name="T36" fmla="*/ 514 w 911"/>
                  <a:gd name="T37" fmla="*/ 650 h 933"/>
                  <a:gd name="T38" fmla="*/ 334 w 911"/>
                  <a:gd name="T39" fmla="*/ 830 h 933"/>
                  <a:gd name="T40" fmla="*/ 334 w 911"/>
                  <a:gd name="T41" fmla="*/ 672 h 933"/>
                  <a:gd name="T42" fmla="*/ 304 w 911"/>
                  <a:gd name="T43" fmla="*/ 642 h 933"/>
                  <a:gd name="T44" fmla="*/ 95 w 911"/>
                  <a:gd name="T45" fmla="*/ 642 h 933"/>
                  <a:gd name="T46" fmla="*/ 60 w 911"/>
                  <a:gd name="T47" fmla="*/ 606 h 933"/>
                  <a:gd name="T48" fmla="*/ 60 w 911"/>
                  <a:gd name="T49" fmla="*/ 96 h 933"/>
                  <a:gd name="T50" fmla="*/ 95 w 911"/>
                  <a:gd name="T51" fmla="*/ 60 h 933"/>
                  <a:gd name="T52" fmla="*/ 816 w 911"/>
                  <a:gd name="T53" fmla="*/ 60 h 933"/>
                  <a:gd name="T54" fmla="*/ 851 w 911"/>
                  <a:gd name="T55" fmla="*/ 96 h 933"/>
                  <a:gd name="T56" fmla="*/ 851 w 911"/>
                  <a:gd name="T57" fmla="*/ 606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11" h="933">
                    <a:moveTo>
                      <a:pt x="816" y="0"/>
                    </a:moveTo>
                    <a:cubicBezTo>
                      <a:pt x="95" y="0"/>
                      <a:pt x="95" y="0"/>
                      <a:pt x="95" y="0"/>
                    </a:cubicBezTo>
                    <a:cubicBezTo>
                      <a:pt x="43" y="0"/>
                      <a:pt x="0" y="43"/>
                      <a:pt x="0" y="96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59"/>
                      <a:pt x="43" y="702"/>
                      <a:pt x="95" y="702"/>
                    </a:cubicBezTo>
                    <a:cubicBezTo>
                      <a:pt x="274" y="702"/>
                      <a:pt x="274" y="702"/>
                      <a:pt x="274" y="702"/>
                    </a:cubicBezTo>
                    <a:cubicBezTo>
                      <a:pt x="274" y="903"/>
                      <a:pt x="274" y="903"/>
                      <a:pt x="274" y="903"/>
                    </a:cubicBezTo>
                    <a:cubicBezTo>
                      <a:pt x="274" y="915"/>
                      <a:pt x="281" y="926"/>
                      <a:pt x="292" y="931"/>
                    </a:cubicBezTo>
                    <a:cubicBezTo>
                      <a:pt x="296" y="932"/>
                      <a:pt x="300" y="933"/>
                      <a:pt x="304" y="933"/>
                    </a:cubicBezTo>
                    <a:cubicBezTo>
                      <a:pt x="312" y="933"/>
                      <a:pt x="319" y="930"/>
                      <a:pt x="325" y="924"/>
                    </a:cubicBezTo>
                    <a:cubicBezTo>
                      <a:pt x="548" y="702"/>
                      <a:pt x="548" y="702"/>
                      <a:pt x="548" y="702"/>
                    </a:cubicBezTo>
                    <a:cubicBezTo>
                      <a:pt x="816" y="702"/>
                      <a:pt x="816" y="702"/>
                      <a:pt x="816" y="702"/>
                    </a:cubicBezTo>
                    <a:cubicBezTo>
                      <a:pt x="868" y="702"/>
                      <a:pt x="911" y="659"/>
                      <a:pt x="911" y="606"/>
                    </a:cubicBezTo>
                    <a:cubicBezTo>
                      <a:pt x="911" y="96"/>
                      <a:pt x="911" y="96"/>
                      <a:pt x="911" y="96"/>
                    </a:cubicBezTo>
                    <a:cubicBezTo>
                      <a:pt x="911" y="43"/>
                      <a:pt x="868" y="0"/>
                      <a:pt x="816" y="0"/>
                    </a:cubicBezTo>
                    <a:close/>
                    <a:moveTo>
                      <a:pt x="851" y="606"/>
                    </a:moveTo>
                    <a:cubicBezTo>
                      <a:pt x="851" y="625"/>
                      <a:pt x="835" y="642"/>
                      <a:pt x="816" y="642"/>
                    </a:cubicBezTo>
                    <a:cubicBezTo>
                      <a:pt x="535" y="642"/>
                      <a:pt x="535" y="642"/>
                      <a:pt x="535" y="642"/>
                    </a:cubicBezTo>
                    <a:cubicBezTo>
                      <a:pt x="527" y="642"/>
                      <a:pt x="520" y="645"/>
                      <a:pt x="514" y="650"/>
                    </a:cubicBezTo>
                    <a:cubicBezTo>
                      <a:pt x="334" y="830"/>
                      <a:pt x="334" y="830"/>
                      <a:pt x="334" y="830"/>
                    </a:cubicBezTo>
                    <a:cubicBezTo>
                      <a:pt x="334" y="672"/>
                      <a:pt x="334" y="672"/>
                      <a:pt x="334" y="672"/>
                    </a:cubicBezTo>
                    <a:cubicBezTo>
                      <a:pt x="334" y="655"/>
                      <a:pt x="320" y="642"/>
                      <a:pt x="304" y="642"/>
                    </a:cubicBezTo>
                    <a:cubicBezTo>
                      <a:pt x="95" y="642"/>
                      <a:pt x="95" y="642"/>
                      <a:pt x="95" y="642"/>
                    </a:cubicBezTo>
                    <a:cubicBezTo>
                      <a:pt x="76" y="642"/>
                      <a:pt x="60" y="625"/>
                      <a:pt x="60" y="606"/>
                    </a:cubicBezTo>
                    <a:cubicBezTo>
                      <a:pt x="60" y="96"/>
                      <a:pt x="60" y="96"/>
                      <a:pt x="60" y="96"/>
                    </a:cubicBezTo>
                    <a:cubicBezTo>
                      <a:pt x="60" y="76"/>
                      <a:pt x="76" y="60"/>
                      <a:pt x="95" y="60"/>
                    </a:cubicBezTo>
                    <a:cubicBezTo>
                      <a:pt x="816" y="60"/>
                      <a:pt x="816" y="60"/>
                      <a:pt x="816" y="60"/>
                    </a:cubicBezTo>
                    <a:cubicBezTo>
                      <a:pt x="835" y="60"/>
                      <a:pt x="851" y="76"/>
                      <a:pt x="851" y="96"/>
                    </a:cubicBezTo>
                    <a:lnTo>
                      <a:pt x="851" y="6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" name="Freeform 315">
                <a:extLst>
                  <a:ext uri="{FF2B5EF4-FFF2-40B4-BE49-F238E27FC236}">
                    <a16:creationId xmlns:a16="http://schemas.microsoft.com/office/drawing/2014/main" id="{9DD07896-F9F0-4962-A607-78B9942D5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7272" y="2142331"/>
                <a:ext cx="295880" cy="34385"/>
              </a:xfrm>
              <a:custGeom>
                <a:avLst/>
                <a:gdLst>
                  <a:gd name="T0" fmla="*/ 489 w 519"/>
                  <a:gd name="T1" fmla="*/ 0 h 60"/>
                  <a:gd name="T2" fmla="*/ 30 w 519"/>
                  <a:gd name="T3" fmla="*/ 0 h 60"/>
                  <a:gd name="T4" fmla="*/ 0 w 519"/>
                  <a:gd name="T5" fmla="*/ 30 h 60"/>
                  <a:gd name="T6" fmla="*/ 30 w 519"/>
                  <a:gd name="T7" fmla="*/ 60 h 60"/>
                  <a:gd name="T8" fmla="*/ 489 w 519"/>
                  <a:gd name="T9" fmla="*/ 60 h 60"/>
                  <a:gd name="T10" fmla="*/ 519 w 519"/>
                  <a:gd name="T11" fmla="*/ 30 h 60"/>
                  <a:gd name="T12" fmla="*/ 489 w 519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9" h="60">
                    <a:moveTo>
                      <a:pt x="489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489" y="60"/>
                      <a:pt x="489" y="60"/>
                      <a:pt x="489" y="60"/>
                    </a:cubicBezTo>
                    <a:cubicBezTo>
                      <a:pt x="505" y="60"/>
                      <a:pt x="519" y="46"/>
                      <a:pt x="519" y="30"/>
                    </a:cubicBezTo>
                    <a:cubicBezTo>
                      <a:pt x="519" y="13"/>
                      <a:pt x="505" y="0"/>
                      <a:pt x="4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" name="Freeform 316">
                <a:extLst>
                  <a:ext uri="{FF2B5EF4-FFF2-40B4-BE49-F238E27FC236}">
                    <a16:creationId xmlns:a16="http://schemas.microsoft.com/office/drawing/2014/main" id="{CEB75EA1-E4BB-4F76-8BEF-0E691E513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7272" y="2228506"/>
                <a:ext cx="295880" cy="33960"/>
              </a:xfrm>
              <a:custGeom>
                <a:avLst/>
                <a:gdLst>
                  <a:gd name="T0" fmla="*/ 489 w 519"/>
                  <a:gd name="T1" fmla="*/ 0 h 60"/>
                  <a:gd name="T2" fmla="*/ 30 w 519"/>
                  <a:gd name="T3" fmla="*/ 0 h 60"/>
                  <a:gd name="T4" fmla="*/ 0 w 519"/>
                  <a:gd name="T5" fmla="*/ 30 h 60"/>
                  <a:gd name="T6" fmla="*/ 30 w 519"/>
                  <a:gd name="T7" fmla="*/ 60 h 60"/>
                  <a:gd name="T8" fmla="*/ 489 w 519"/>
                  <a:gd name="T9" fmla="*/ 60 h 60"/>
                  <a:gd name="T10" fmla="*/ 519 w 519"/>
                  <a:gd name="T11" fmla="*/ 30 h 60"/>
                  <a:gd name="T12" fmla="*/ 489 w 519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9" h="60">
                    <a:moveTo>
                      <a:pt x="489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489" y="60"/>
                      <a:pt x="489" y="60"/>
                      <a:pt x="489" y="60"/>
                    </a:cubicBezTo>
                    <a:cubicBezTo>
                      <a:pt x="505" y="60"/>
                      <a:pt x="519" y="46"/>
                      <a:pt x="519" y="30"/>
                    </a:cubicBezTo>
                    <a:cubicBezTo>
                      <a:pt x="519" y="13"/>
                      <a:pt x="505" y="0"/>
                      <a:pt x="48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Freeform 317">
                <a:extLst>
                  <a:ext uri="{FF2B5EF4-FFF2-40B4-BE49-F238E27FC236}">
                    <a16:creationId xmlns:a16="http://schemas.microsoft.com/office/drawing/2014/main" id="{7B97F84F-F9C3-4718-9481-C2BE910B95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7272" y="2228506"/>
                <a:ext cx="295880" cy="33960"/>
              </a:xfrm>
              <a:custGeom>
                <a:avLst/>
                <a:gdLst>
                  <a:gd name="T0" fmla="*/ 489 w 519"/>
                  <a:gd name="T1" fmla="*/ 0 h 60"/>
                  <a:gd name="T2" fmla="*/ 30 w 519"/>
                  <a:gd name="T3" fmla="*/ 0 h 60"/>
                  <a:gd name="T4" fmla="*/ 0 w 519"/>
                  <a:gd name="T5" fmla="*/ 30 h 60"/>
                  <a:gd name="T6" fmla="*/ 30 w 519"/>
                  <a:gd name="T7" fmla="*/ 60 h 60"/>
                  <a:gd name="T8" fmla="*/ 489 w 519"/>
                  <a:gd name="T9" fmla="*/ 60 h 60"/>
                  <a:gd name="T10" fmla="*/ 519 w 519"/>
                  <a:gd name="T11" fmla="*/ 30 h 60"/>
                  <a:gd name="T12" fmla="*/ 489 w 519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9" h="60">
                    <a:moveTo>
                      <a:pt x="489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489" y="60"/>
                      <a:pt x="489" y="60"/>
                      <a:pt x="489" y="60"/>
                    </a:cubicBezTo>
                    <a:cubicBezTo>
                      <a:pt x="505" y="60"/>
                      <a:pt x="519" y="46"/>
                      <a:pt x="519" y="30"/>
                    </a:cubicBezTo>
                    <a:cubicBezTo>
                      <a:pt x="519" y="13"/>
                      <a:pt x="505" y="0"/>
                      <a:pt x="4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6" name="Freeform 318">
                <a:extLst>
                  <a:ext uri="{FF2B5EF4-FFF2-40B4-BE49-F238E27FC236}">
                    <a16:creationId xmlns:a16="http://schemas.microsoft.com/office/drawing/2014/main" id="{DFFCB6A7-5FAA-4D3C-8576-0D5E8D74A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7272" y="2313831"/>
                <a:ext cx="177019" cy="34385"/>
              </a:xfrm>
              <a:custGeom>
                <a:avLst/>
                <a:gdLst>
                  <a:gd name="T0" fmla="*/ 281 w 311"/>
                  <a:gd name="T1" fmla="*/ 0 h 60"/>
                  <a:gd name="T2" fmla="*/ 30 w 311"/>
                  <a:gd name="T3" fmla="*/ 0 h 60"/>
                  <a:gd name="T4" fmla="*/ 0 w 311"/>
                  <a:gd name="T5" fmla="*/ 30 h 60"/>
                  <a:gd name="T6" fmla="*/ 30 w 311"/>
                  <a:gd name="T7" fmla="*/ 60 h 60"/>
                  <a:gd name="T8" fmla="*/ 281 w 311"/>
                  <a:gd name="T9" fmla="*/ 60 h 60"/>
                  <a:gd name="T10" fmla="*/ 311 w 311"/>
                  <a:gd name="T11" fmla="*/ 30 h 60"/>
                  <a:gd name="T12" fmla="*/ 281 w 311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60">
                    <a:moveTo>
                      <a:pt x="281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4"/>
                      <a:pt x="0" y="30"/>
                    </a:cubicBezTo>
                    <a:cubicBezTo>
                      <a:pt x="0" y="47"/>
                      <a:pt x="14" y="60"/>
                      <a:pt x="30" y="60"/>
                    </a:cubicBezTo>
                    <a:cubicBezTo>
                      <a:pt x="281" y="60"/>
                      <a:pt x="281" y="60"/>
                      <a:pt x="281" y="60"/>
                    </a:cubicBezTo>
                    <a:cubicBezTo>
                      <a:pt x="298" y="60"/>
                      <a:pt x="311" y="47"/>
                      <a:pt x="311" y="30"/>
                    </a:cubicBezTo>
                    <a:cubicBezTo>
                      <a:pt x="311" y="14"/>
                      <a:pt x="298" y="0"/>
                      <a:pt x="28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5FB5B5-58BC-46D6-B7A8-A6EAD27B20C4}"/>
                </a:ext>
              </a:extLst>
            </p:cNvPr>
            <p:cNvGrpSpPr/>
            <p:nvPr/>
          </p:nvGrpSpPr>
          <p:grpSpPr>
            <a:xfrm>
              <a:off x="338491" y="2361289"/>
              <a:ext cx="288288" cy="288288"/>
              <a:chOff x="10812463" y="2035175"/>
              <a:chExt cx="677863" cy="677863"/>
            </a:xfrm>
            <a:solidFill>
              <a:srgbClr val="335769"/>
            </a:solidFill>
          </p:grpSpPr>
          <p:sp>
            <p:nvSpPr>
              <p:cNvPr id="40" name="Freeform 337">
                <a:extLst>
                  <a:ext uri="{FF2B5EF4-FFF2-40B4-BE49-F238E27FC236}">
                    <a16:creationId xmlns:a16="http://schemas.microsoft.com/office/drawing/2014/main" id="{BCF74D41-2AA4-40BB-A86B-F9DF9B5741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2463" y="2035175"/>
                <a:ext cx="677863" cy="677863"/>
              </a:xfrm>
              <a:custGeom>
                <a:avLst/>
                <a:gdLst>
                  <a:gd name="T0" fmla="*/ 363 w 726"/>
                  <a:gd name="T1" fmla="*/ 0 h 726"/>
                  <a:gd name="T2" fmla="*/ 0 w 726"/>
                  <a:gd name="T3" fmla="*/ 363 h 726"/>
                  <a:gd name="T4" fmla="*/ 363 w 726"/>
                  <a:gd name="T5" fmla="*/ 726 h 726"/>
                  <a:gd name="T6" fmla="*/ 726 w 726"/>
                  <a:gd name="T7" fmla="*/ 363 h 726"/>
                  <a:gd name="T8" fmla="*/ 363 w 726"/>
                  <a:gd name="T9" fmla="*/ 0 h 726"/>
                  <a:gd name="T10" fmla="*/ 363 w 726"/>
                  <a:gd name="T11" fmla="*/ 666 h 726"/>
                  <a:gd name="T12" fmla="*/ 60 w 726"/>
                  <a:gd name="T13" fmla="*/ 363 h 726"/>
                  <a:gd name="T14" fmla="*/ 363 w 726"/>
                  <a:gd name="T15" fmla="*/ 60 h 726"/>
                  <a:gd name="T16" fmla="*/ 666 w 726"/>
                  <a:gd name="T17" fmla="*/ 363 h 726"/>
                  <a:gd name="T18" fmla="*/ 363 w 726"/>
                  <a:gd name="T19" fmla="*/ 666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6" h="726">
                    <a:moveTo>
                      <a:pt x="363" y="0"/>
                    </a:moveTo>
                    <a:cubicBezTo>
                      <a:pt x="163" y="0"/>
                      <a:pt x="0" y="163"/>
                      <a:pt x="0" y="363"/>
                    </a:cubicBezTo>
                    <a:cubicBezTo>
                      <a:pt x="0" y="563"/>
                      <a:pt x="163" y="726"/>
                      <a:pt x="363" y="726"/>
                    </a:cubicBezTo>
                    <a:cubicBezTo>
                      <a:pt x="563" y="726"/>
                      <a:pt x="726" y="563"/>
                      <a:pt x="726" y="363"/>
                    </a:cubicBezTo>
                    <a:cubicBezTo>
                      <a:pt x="726" y="163"/>
                      <a:pt x="563" y="0"/>
                      <a:pt x="363" y="0"/>
                    </a:cubicBezTo>
                    <a:close/>
                    <a:moveTo>
                      <a:pt x="363" y="666"/>
                    </a:moveTo>
                    <a:cubicBezTo>
                      <a:pt x="196" y="666"/>
                      <a:pt x="60" y="530"/>
                      <a:pt x="60" y="363"/>
                    </a:cubicBezTo>
                    <a:cubicBezTo>
                      <a:pt x="60" y="196"/>
                      <a:pt x="196" y="60"/>
                      <a:pt x="363" y="60"/>
                    </a:cubicBezTo>
                    <a:cubicBezTo>
                      <a:pt x="530" y="60"/>
                      <a:pt x="666" y="196"/>
                      <a:pt x="666" y="363"/>
                    </a:cubicBezTo>
                    <a:cubicBezTo>
                      <a:pt x="666" y="530"/>
                      <a:pt x="530" y="666"/>
                      <a:pt x="363" y="666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" name="Freeform 338">
                <a:extLst>
                  <a:ext uri="{FF2B5EF4-FFF2-40B4-BE49-F238E27FC236}">
                    <a16:creationId xmlns:a16="http://schemas.microsoft.com/office/drawing/2014/main" id="{C6619750-9115-45F3-8D82-B1BE590E95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33126" y="2255838"/>
                <a:ext cx="236538" cy="236538"/>
              </a:xfrm>
              <a:custGeom>
                <a:avLst/>
                <a:gdLst>
                  <a:gd name="T0" fmla="*/ 127 w 254"/>
                  <a:gd name="T1" fmla="*/ 0 h 254"/>
                  <a:gd name="T2" fmla="*/ 0 w 254"/>
                  <a:gd name="T3" fmla="*/ 127 h 254"/>
                  <a:gd name="T4" fmla="*/ 127 w 254"/>
                  <a:gd name="T5" fmla="*/ 254 h 254"/>
                  <a:gd name="T6" fmla="*/ 254 w 254"/>
                  <a:gd name="T7" fmla="*/ 127 h 254"/>
                  <a:gd name="T8" fmla="*/ 127 w 254"/>
                  <a:gd name="T9" fmla="*/ 0 h 254"/>
                  <a:gd name="T10" fmla="*/ 127 w 254"/>
                  <a:gd name="T11" fmla="*/ 194 h 254"/>
                  <a:gd name="T12" fmla="*/ 60 w 254"/>
                  <a:gd name="T13" fmla="*/ 127 h 254"/>
                  <a:gd name="T14" fmla="*/ 127 w 254"/>
                  <a:gd name="T15" fmla="*/ 60 h 254"/>
                  <a:gd name="T16" fmla="*/ 194 w 254"/>
                  <a:gd name="T17" fmla="*/ 127 h 254"/>
                  <a:gd name="T18" fmla="*/ 127 w 254"/>
                  <a:gd name="T19" fmla="*/ 19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4" h="254">
                    <a:moveTo>
                      <a:pt x="127" y="0"/>
                    </a:moveTo>
                    <a:cubicBezTo>
                      <a:pt x="57" y="0"/>
                      <a:pt x="0" y="57"/>
                      <a:pt x="0" y="127"/>
                    </a:cubicBezTo>
                    <a:cubicBezTo>
                      <a:pt x="0" y="197"/>
                      <a:pt x="57" y="254"/>
                      <a:pt x="127" y="254"/>
                    </a:cubicBezTo>
                    <a:cubicBezTo>
                      <a:pt x="197" y="254"/>
                      <a:pt x="254" y="197"/>
                      <a:pt x="254" y="127"/>
                    </a:cubicBezTo>
                    <a:cubicBezTo>
                      <a:pt x="254" y="57"/>
                      <a:pt x="197" y="0"/>
                      <a:pt x="127" y="0"/>
                    </a:cubicBezTo>
                    <a:close/>
                    <a:moveTo>
                      <a:pt x="127" y="194"/>
                    </a:moveTo>
                    <a:cubicBezTo>
                      <a:pt x="90" y="194"/>
                      <a:pt x="60" y="164"/>
                      <a:pt x="60" y="127"/>
                    </a:cubicBezTo>
                    <a:cubicBezTo>
                      <a:pt x="60" y="90"/>
                      <a:pt x="90" y="60"/>
                      <a:pt x="127" y="60"/>
                    </a:cubicBezTo>
                    <a:cubicBezTo>
                      <a:pt x="164" y="60"/>
                      <a:pt x="194" y="90"/>
                      <a:pt x="194" y="127"/>
                    </a:cubicBezTo>
                    <a:cubicBezTo>
                      <a:pt x="194" y="164"/>
                      <a:pt x="164" y="194"/>
                      <a:pt x="127" y="194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056EBCE-4483-49DC-92B0-3286B14ABBC5}"/>
                </a:ext>
              </a:extLst>
            </p:cNvPr>
            <p:cNvGrpSpPr/>
            <p:nvPr/>
          </p:nvGrpSpPr>
          <p:grpSpPr>
            <a:xfrm rot="16200000">
              <a:off x="1150191" y="1221945"/>
              <a:ext cx="106854" cy="387837"/>
              <a:chOff x="11911012" y="1725344"/>
              <a:chExt cx="171451" cy="622301"/>
            </a:xfrm>
            <a:solidFill>
              <a:srgbClr val="99ABB4"/>
            </a:solidFill>
          </p:grpSpPr>
          <p:sp>
            <p:nvSpPr>
              <p:cNvPr id="37" name="Freeform 339">
                <a:extLst>
                  <a:ext uri="{FF2B5EF4-FFF2-40B4-BE49-F238E27FC236}">
                    <a16:creationId xmlns:a16="http://schemas.microsoft.com/office/drawing/2014/main" id="{9CB1A378-AE33-4268-9A53-C2A040EF70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11013" y="1725344"/>
                <a:ext cx="171449" cy="169863"/>
              </a:xfrm>
              <a:custGeom>
                <a:avLst/>
                <a:gdLst>
                  <a:gd name="T0" fmla="*/ 92 w 184"/>
                  <a:gd name="T1" fmla="*/ 0 h 183"/>
                  <a:gd name="T2" fmla="*/ 0 w 184"/>
                  <a:gd name="T3" fmla="*/ 91 h 183"/>
                  <a:gd name="T4" fmla="*/ 92 w 184"/>
                  <a:gd name="T5" fmla="*/ 183 h 183"/>
                  <a:gd name="T6" fmla="*/ 184 w 184"/>
                  <a:gd name="T7" fmla="*/ 91 h 183"/>
                  <a:gd name="T8" fmla="*/ 92 w 184"/>
                  <a:gd name="T9" fmla="*/ 0 h 183"/>
                  <a:gd name="T10" fmla="*/ 92 w 184"/>
                  <a:gd name="T11" fmla="*/ 123 h 183"/>
                  <a:gd name="T12" fmla="*/ 60 w 184"/>
                  <a:gd name="T13" fmla="*/ 91 h 183"/>
                  <a:gd name="T14" fmla="*/ 92 w 184"/>
                  <a:gd name="T15" fmla="*/ 60 h 183"/>
                  <a:gd name="T16" fmla="*/ 124 w 184"/>
                  <a:gd name="T17" fmla="*/ 91 h 183"/>
                  <a:gd name="T18" fmla="*/ 92 w 184"/>
                  <a:gd name="T19" fmla="*/ 12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3">
                    <a:moveTo>
                      <a:pt x="92" y="0"/>
                    </a:moveTo>
                    <a:cubicBezTo>
                      <a:pt x="42" y="0"/>
                      <a:pt x="0" y="41"/>
                      <a:pt x="0" y="91"/>
                    </a:cubicBezTo>
                    <a:cubicBezTo>
                      <a:pt x="0" y="142"/>
                      <a:pt x="42" y="183"/>
                      <a:pt x="92" y="183"/>
                    </a:cubicBezTo>
                    <a:cubicBezTo>
                      <a:pt x="143" y="183"/>
                      <a:pt x="184" y="142"/>
                      <a:pt x="184" y="91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92" y="123"/>
                    </a:moveTo>
                    <a:cubicBezTo>
                      <a:pt x="75" y="123"/>
                      <a:pt x="60" y="109"/>
                      <a:pt x="60" y="91"/>
                    </a:cubicBezTo>
                    <a:cubicBezTo>
                      <a:pt x="60" y="74"/>
                      <a:pt x="75" y="60"/>
                      <a:pt x="92" y="60"/>
                    </a:cubicBezTo>
                    <a:cubicBezTo>
                      <a:pt x="110" y="60"/>
                      <a:pt x="124" y="74"/>
                      <a:pt x="124" y="91"/>
                    </a:cubicBezTo>
                    <a:cubicBezTo>
                      <a:pt x="124" y="109"/>
                      <a:pt x="110" y="123"/>
                      <a:pt x="92" y="1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" name="Freeform 340">
                <a:extLst>
                  <a:ext uri="{FF2B5EF4-FFF2-40B4-BE49-F238E27FC236}">
                    <a16:creationId xmlns:a16="http://schemas.microsoft.com/office/drawing/2014/main" id="{8B68E6E8-2B12-4E27-BD93-5C318F4163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11012" y="1950770"/>
                <a:ext cx="171450" cy="171450"/>
              </a:xfrm>
              <a:custGeom>
                <a:avLst/>
                <a:gdLst>
                  <a:gd name="T0" fmla="*/ 92 w 184"/>
                  <a:gd name="T1" fmla="*/ 0 h 183"/>
                  <a:gd name="T2" fmla="*/ 0 w 184"/>
                  <a:gd name="T3" fmla="*/ 91 h 183"/>
                  <a:gd name="T4" fmla="*/ 92 w 184"/>
                  <a:gd name="T5" fmla="*/ 183 h 183"/>
                  <a:gd name="T6" fmla="*/ 184 w 184"/>
                  <a:gd name="T7" fmla="*/ 91 h 183"/>
                  <a:gd name="T8" fmla="*/ 92 w 184"/>
                  <a:gd name="T9" fmla="*/ 0 h 183"/>
                  <a:gd name="T10" fmla="*/ 92 w 184"/>
                  <a:gd name="T11" fmla="*/ 123 h 183"/>
                  <a:gd name="T12" fmla="*/ 60 w 184"/>
                  <a:gd name="T13" fmla="*/ 91 h 183"/>
                  <a:gd name="T14" fmla="*/ 92 w 184"/>
                  <a:gd name="T15" fmla="*/ 60 h 183"/>
                  <a:gd name="T16" fmla="*/ 124 w 184"/>
                  <a:gd name="T17" fmla="*/ 91 h 183"/>
                  <a:gd name="T18" fmla="*/ 92 w 184"/>
                  <a:gd name="T19" fmla="*/ 12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3">
                    <a:moveTo>
                      <a:pt x="92" y="0"/>
                    </a:moveTo>
                    <a:cubicBezTo>
                      <a:pt x="42" y="0"/>
                      <a:pt x="0" y="41"/>
                      <a:pt x="0" y="91"/>
                    </a:cubicBezTo>
                    <a:cubicBezTo>
                      <a:pt x="0" y="142"/>
                      <a:pt x="42" y="183"/>
                      <a:pt x="92" y="183"/>
                    </a:cubicBezTo>
                    <a:cubicBezTo>
                      <a:pt x="143" y="183"/>
                      <a:pt x="184" y="142"/>
                      <a:pt x="184" y="91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92" y="123"/>
                    </a:moveTo>
                    <a:cubicBezTo>
                      <a:pt x="75" y="123"/>
                      <a:pt x="60" y="109"/>
                      <a:pt x="60" y="91"/>
                    </a:cubicBezTo>
                    <a:cubicBezTo>
                      <a:pt x="60" y="74"/>
                      <a:pt x="75" y="60"/>
                      <a:pt x="92" y="60"/>
                    </a:cubicBezTo>
                    <a:cubicBezTo>
                      <a:pt x="110" y="60"/>
                      <a:pt x="124" y="74"/>
                      <a:pt x="124" y="91"/>
                    </a:cubicBezTo>
                    <a:cubicBezTo>
                      <a:pt x="124" y="109"/>
                      <a:pt x="110" y="123"/>
                      <a:pt x="92" y="1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Freeform 341">
                <a:extLst>
                  <a:ext uri="{FF2B5EF4-FFF2-40B4-BE49-F238E27FC236}">
                    <a16:creationId xmlns:a16="http://schemas.microsoft.com/office/drawing/2014/main" id="{AE0E0887-797F-4995-8886-BCA13989A9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11014" y="2176195"/>
                <a:ext cx="171449" cy="171450"/>
              </a:xfrm>
              <a:custGeom>
                <a:avLst/>
                <a:gdLst>
                  <a:gd name="T0" fmla="*/ 92 w 184"/>
                  <a:gd name="T1" fmla="*/ 0 h 183"/>
                  <a:gd name="T2" fmla="*/ 0 w 184"/>
                  <a:gd name="T3" fmla="*/ 91 h 183"/>
                  <a:gd name="T4" fmla="*/ 92 w 184"/>
                  <a:gd name="T5" fmla="*/ 183 h 183"/>
                  <a:gd name="T6" fmla="*/ 184 w 184"/>
                  <a:gd name="T7" fmla="*/ 91 h 183"/>
                  <a:gd name="T8" fmla="*/ 92 w 184"/>
                  <a:gd name="T9" fmla="*/ 0 h 183"/>
                  <a:gd name="T10" fmla="*/ 92 w 184"/>
                  <a:gd name="T11" fmla="*/ 123 h 183"/>
                  <a:gd name="T12" fmla="*/ 60 w 184"/>
                  <a:gd name="T13" fmla="*/ 91 h 183"/>
                  <a:gd name="T14" fmla="*/ 92 w 184"/>
                  <a:gd name="T15" fmla="*/ 60 h 183"/>
                  <a:gd name="T16" fmla="*/ 124 w 184"/>
                  <a:gd name="T17" fmla="*/ 91 h 183"/>
                  <a:gd name="T18" fmla="*/ 92 w 184"/>
                  <a:gd name="T19" fmla="*/ 12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3">
                    <a:moveTo>
                      <a:pt x="92" y="0"/>
                    </a:moveTo>
                    <a:cubicBezTo>
                      <a:pt x="42" y="0"/>
                      <a:pt x="0" y="41"/>
                      <a:pt x="0" y="91"/>
                    </a:cubicBezTo>
                    <a:cubicBezTo>
                      <a:pt x="0" y="142"/>
                      <a:pt x="42" y="183"/>
                      <a:pt x="92" y="183"/>
                    </a:cubicBezTo>
                    <a:cubicBezTo>
                      <a:pt x="143" y="183"/>
                      <a:pt x="184" y="142"/>
                      <a:pt x="184" y="91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92" y="123"/>
                    </a:moveTo>
                    <a:cubicBezTo>
                      <a:pt x="75" y="123"/>
                      <a:pt x="60" y="109"/>
                      <a:pt x="60" y="91"/>
                    </a:cubicBezTo>
                    <a:cubicBezTo>
                      <a:pt x="60" y="74"/>
                      <a:pt x="75" y="60"/>
                      <a:pt x="92" y="60"/>
                    </a:cubicBezTo>
                    <a:cubicBezTo>
                      <a:pt x="110" y="60"/>
                      <a:pt x="124" y="74"/>
                      <a:pt x="124" y="91"/>
                    </a:cubicBezTo>
                    <a:cubicBezTo>
                      <a:pt x="124" y="109"/>
                      <a:pt x="110" y="123"/>
                      <a:pt x="92" y="1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90FEC6B-47F8-49D3-BC6A-3061EF1127DE}"/>
                </a:ext>
              </a:extLst>
            </p:cNvPr>
            <p:cNvGrpSpPr/>
            <p:nvPr/>
          </p:nvGrpSpPr>
          <p:grpSpPr>
            <a:xfrm>
              <a:off x="1393206" y="1071681"/>
              <a:ext cx="140489" cy="139949"/>
              <a:chOff x="8488179" y="1342988"/>
              <a:chExt cx="220743" cy="219894"/>
            </a:xfrm>
            <a:solidFill>
              <a:srgbClr val="335769"/>
            </a:solidFill>
          </p:grpSpPr>
          <p:sp>
            <p:nvSpPr>
              <p:cNvPr id="33" name="Freeform 303">
                <a:extLst>
                  <a:ext uri="{FF2B5EF4-FFF2-40B4-BE49-F238E27FC236}">
                    <a16:creationId xmlns:a16="http://schemas.microsoft.com/office/drawing/2014/main" id="{D7D6BEFE-D544-4A85-B205-29831E3A7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342988"/>
                <a:ext cx="127776" cy="126927"/>
              </a:xfrm>
              <a:custGeom>
                <a:avLst/>
                <a:gdLst>
                  <a:gd name="T0" fmla="*/ 194 w 224"/>
                  <a:gd name="T1" fmla="*/ 0 h 223"/>
                  <a:gd name="T2" fmla="*/ 164 w 224"/>
                  <a:gd name="T3" fmla="*/ 30 h 223"/>
                  <a:gd name="T4" fmla="*/ 30 w 224"/>
                  <a:gd name="T5" fmla="*/ 163 h 223"/>
                  <a:gd name="T6" fmla="*/ 0 w 224"/>
                  <a:gd name="T7" fmla="*/ 193 h 223"/>
                  <a:gd name="T8" fmla="*/ 30 w 224"/>
                  <a:gd name="T9" fmla="*/ 223 h 223"/>
                  <a:gd name="T10" fmla="*/ 224 w 224"/>
                  <a:gd name="T11" fmla="*/ 30 h 223"/>
                  <a:gd name="T12" fmla="*/ 194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194" y="0"/>
                    </a:moveTo>
                    <a:cubicBezTo>
                      <a:pt x="177" y="0"/>
                      <a:pt x="164" y="13"/>
                      <a:pt x="164" y="30"/>
                    </a:cubicBezTo>
                    <a:cubicBezTo>
                      <a:pt x="164" y="103"/>
                      <a:pt x="104" y="163"/>
                      <a:pt x="30" y="163"/>
                    </a:cubicBezTo>
                    <a:cubicBezTo>
                      <a:pt x="14" y="163"/>
                      <a:pt x="0" y="176"/>
                      <a:pt x="0" y="193"/>
                    </a:cubicBezTo>
                    <a:cubicBezTo>
                      <a:pt x="0" y="209"/>
                      <a:pt x="14" y="223"/>
                      <a:pt x="30" y="223"/>
                    </a:cubicBezTo>
                    <a:cubicBezTo>
                      <a:pt x="137" y="223"/>
                      <a:pt x="224" y="136"/>
                      <a:pt x="224" y="30"/>
                    </a:cubicBezTo>
                    <a:cubicBezTo>
                      <a:pt x="224" y="13"/>
                      <a:pt x="210" y="0"/>
                      <a:pt x="19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" name="Freeform 304">
                <a:extLst>
                  <a:ext uri="{FF2B5EF4-FFF2-40B4-BE49-F238E27FC236}">
                    <a16:creationId xmlns:a16="http://schemas.microsoft.com/office/drawing/2014/main" id="{8E4915EB-36A1-4D5D-ADB2-8B1670CCB2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342988"/>
                <a:ext cx="127352" cy="126927"/>
              </a:xfrm>
              <a:custGeom>
                <a:avLst/>
                <a:gdLst>
                  <a:gd name="T0" fmla="*/ 193 w 223"/>
                  <a:gd name="T1" fmla="*/ 163 h 223"/>
                  <a:gd name="T2" fmla="*/ 60 w 223"/>
                  <a:gd name="T3" fmla="*/ 30 h 223"/>
                  <a:gd name="T4" fmla="*/ 30 w 223"/>
                  <a:gd name="T5" fmla="*/ 0 h 223"/>
                  <a:gd name="T6" fmla="*/ 0 w 223"/>
                  <a:gd name="T7" fmla="*/ 30 h 223"/>
                  <a:gd name="T8" fmla="*/ 193 w 223"/>
                  <a:gd name="T9" fmla="*/ 223 h 223"/>
                  <a:gd name="T10" fmla="*/ 223 w 223"/>
                  <a:gd name="T11" fmla="*/ 193 h 223"/>
                  <a:gd name="T12" fmla="*/ 193 w 223"/>
                  <a:gd name="T13" fmla="*/ 16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163"/>
                    </a:moveTo>
                    <a:cubicBezTo>
                      <a:pt x="119" y="163"/>
                      <a:pt x="60" y="103"/>
                      <a:pt x="60" y="30"/>
                    </a:cubicBezTo>
                    <a:cubicBezTo>
                      <a:pt x="60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136"/>
                      <a:pt x="86" y="223"/>
                      <a:pt x="193" y="223"/>
                    </a:cubicBezTo>
                    <a:cubicBezTo>
                      <a:pt x="209" y="223"/>
                      <a:pt x="223" y="209"/>
                      <a:pt x="223" y="193"/>
                    </a:cubicBezTo>
                    <a:cubicBezTo>
                      <a:pt x="223" y="176"/>
                      <a:pt x="209" y="163"/>
                      <a:pt x="193" y="16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" name="Freeform 305">
                <a:extLst>
                  <a:ext uri="{FF2B5EF4-FFF2-40B4-BE49-F238E27FC236}">
                    <a16:creationId xmlns:a16="http://schemas.microsoft.com/office/drawing/2014/main" id="{7EB856C4-2F5E-4783-A56F-16BA80DB2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435955"/>
                <a:ext cx="127776" cy="126927"/>
              </a:xfrm>
              <a:custGeom>
                <a:avLst/>
                <a:gdLst>
                  <a:gd name="T0" fmla="*/ 30 w 224"/>
                  <a:gd name="T1" fmla="*/ 0 h 223"/>
                  <a:gd name="T2" fmla="*/ 0 w 224"/>
                  <a:gd name="T3" fmla="*/ 30 h 223"/>
                  <a:gd name="T4" fmla="*/ 30 w 224"/>
                  <a:gd name="T5" fmla="*/ 60 h 223"/>
                  <a:gd name="T6" fmla="*/ 164 w 224"/>
                  <a:gd name="T7" fmla="*/ 193 h 223"/>
                  <a:gd name="T8" fmla="*/ 194 w 224"/>
                  <a:gd name="T9" fmla="*/ 223 h 223"/>
                  <a:gd name="T10" fmla="*/ 224 w 224"/>
                  <a:gd name="T11" fmla="*/ 193 h 223"/>
                  <a:gd name="T12" fmla="*/ 30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104" y="60"/>
                      <a:pt x="164" y="120"/>
                      <a:pt x="164" y="193"/>
                    </a:cubicBezTo>
                    <a:cubicBezTo>
                      <a:pt x="164" y="210"/>
                      <a:pt x="177" y="223"/>
                      <a:pt x="194" y="223"/>
                    </a:cubicBezTo>
                    <a:cubicBezTo>
                      <a:pt x="210" y="223"/>
                      <a:pt x="224" y="210"/>
                      <a:pt x="224" y="193"/>
                    </a:cubicBezTo>
                    <a:cubicBezTo>
                      <a:pt x="224" y="87"/>
                      <a:pt x="137" y="0"/>
                      <a:pt x="3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" name="Freeform 306">
                <a:extLst>
                  <a:ext uri="{FF2B5EF4-FFF2-40B4-BE49-F238E27FC236}">
                    <a16:creationId xmlns:a16="http://schemas.microsoft.com/office/drawing/2014/main" id="{0F9B1C07-11A1-412D-A6C1-7D2D4D660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435955"/>
                <a:ext cx="127352" cy="126927"/>
              </a:xfrm>
              <a:custGeom>
                <a:avLst/>
                <a:gdLst>
                  <a:gd name="T0" fmla="*/ 193 w 223"/>
                  <a:gd name="T1" fmla="*/ 0 h 223"/>
                  <a:gd name="T2" fmla="*/ 0 w 223"/>
                  <a:gd name="T3" fmla="*/ 193 h 223"/>
                  <a:gd name="T4" fmla="*/ 30 w 223"/>
                  <a:gd name="T5" fmla="*/ 223 h 223"/>
                  <a:gd name="T6" fmla="*/ 60 w 223"/>
                  <a:gd name="T7" fmla="*/ 193 h 223"/>
                  <a:gd name="T8" fmla="*/ 193 w 223"/>
                  <a:gd name="T9" fmla="*/ 60 h 223"/>
                  <a:gd name="T10" fmla="*/ 223 w 223"/>
                  <a:gd name="T11" fmla="*/ 30 h 223"/>
                  <a:gd name="T12" fmla="*/ 193 w 223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210"/>
                      <a:pt x="13" y="223"/>
                      <a:pt x="30" y="223"/>
                    </a:cubicBezTo>
                    <a:cubicBezTo>
                      <a:pt x="46" y="223"/>
                      <a:pt x="60" y="210"/>
                      <a:pt x="60" y="193"/>
                    </a:cubicBezTo>
                    <a:cubicBezTo>
                      <a:pt x="60" y="120"/>
                      <a:pt x="119" y="60"/>
                      <a:pt x="193" y="60"/>
                    </a:cubicBezTo>
                    <a:cubicBezTo>
                      <a:pt x="209" y="60"/>
                      <a:pt x="223" y="46"/>
                      <a:pt x="223" y="30"/>
                    </a:cubicBezTo>
                    <a:cubicBezTo>
                      <a:pt x="223" y="13"/>
                      <a:pt x="209" y="0"/>
                      <a:pt x="1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7BF8154-10F2-45DA-8F44-A806BF979975}"/>
                </a:ext>
              </a:extLst>
            </p:cNvPr>
            <p:cNvGrpSpPr/>
            <p:nvPr/>
          </p:nvGrpSpPr>
          <p:grpSpPr>
            <a:xfrm>
              <a:off x="566535" y="2703895"/>
              <a:ext cx="102038" cy="101613"/>
              <a:chOff x="8488149" y="1342988"/>
              <a:chExt cx="220817" cy="219894"/>
            </a:xfrm>
            <a:solidFill>
              <a:srgbClr val="335769"/>
            </a:solidFill>
          </p:grpSpPr>
          <p:sp>
            <p:nvSpPr>
              <p:cNvPr id="29" name="Freeform 303">
                <a:extLst>
                  <a:ext uri="{FF2B5EF4-FFF2-40B4-BE49-F238E27FC236}">
                    <a16:creationId xmlns:a16="http://schemas.microsoft.com/office/drawing/2014/main" id="{CAC74F5D-5B54-4C7F-A017-C11551A10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342988"/>
                <a:ext cx="127776" cy="126927"/>
              </a:xfrm>
              <a:custGeom>
                <a:avLst/>
                <a:gdLst>
                  <a:gd name="T0" fmla="*/ 194 w 224"/>
                  <a:gd name="T1" fmla="*/ 0 h 223"/>
                  <a:gd name="T2" fmla="*/ 164 w 224"/>
                  <a:gd name="T3" fmla="*/ 30 h 223"/>
                  <a:gd name="T4" fmla="*/ 30 w 224"/>
                  <a:gd name="T5" fmla="*/ 163 h 223"/>
                  <a:gd name="T6" fmla="*/ 0 w 224"/>
                  <a:gd name="T7" fmla="*/ 193 h 223"/>
                  <a:gd name="T8" fmla="*/ 30 w 224"/>
                  <a:gd name="T9" fmla="*/ 223 h 223"/>
                  <a:gd name="T10" fmla="*/ 224 w 224"/>
                  <a:gd name="T11" fmla="*/ 30 h 223"/>
                  <a:gd name="T12" fmla="*/ 194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194" y="0"/>
                    </a:moveTo>
                    <a:cubicBezTo>
                      <a:pt x="177" y="0"/>
                      <a:pt x="164" y="13"/>
                      <a:pt x="164" y="30"/>
                    </a:cubicBezTo>
                    <a:cubicBezTo>
                      <a:pt x="164" y="103"/>
                      <a:pt x="104" y="163"/>
                      <a:pt x="30" y="163"/>
                    </a:cubicBezTo>
                    <a:cubicBezTo>
                      <a:pt x="14" y="163"/>
                      <a:pt x="0" y="176"/>
                      <a:pt x="0" y="193"/>
                    </a:cubicBezTo>
                    <a:cubicBezTo>
                      <a:pt x="0" y="209"/>
                      <a:pt x="14" y="223"/>
                      <a:pt x="30" y="223"/>
                    </a:cubicBezTo>
                    <a:cubicBezTo>
                      <a:pt x="137" y="223"/>
                      <a:pt x="224" y="136"/>
                      <a:pt x="224" y="30"/>
                    </a:cubicBezTo>
                    <a:cubicBezTo>
                      <a:pt x="224" y="13"/>
                      <a:pt x="210" y="0"/>
                      <a:pt x="19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" name="Freeform 304">
                <a:extLst>
                  <a:ext uri="{FF2B5EF4-FFF2-40B4-BE49-F238E27FC236}">
                    <a16:creationId xmlns:a16="http://schemas.microsoft.com/office/drawing/2014/main" id="{A740593D-B87A-468C-80AE-2698E3A4ED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613" y="1342988"/>
                <a:ext cx="127353" cy="126927"/>
              </a:xfrm>
              <a:custGeom>
                <a:avLst/>
                <a:gdLst>
                  <a:gd name="T0" fmla="*/ 193 w 223"/>
                  <a:gd name="T1" fmla="*/ 163 h 223"/>
                  <a:gd name="T2" fmla="*/ 60 w 223"/>
                  <a:gd name="T3" fmla="*/ 30 h 223"/>
                  <a:gd name="T4" fmla="*/ 30 w 223"/>
                  <a:gd name="T5" fmla="*/ 0 h 223"/>
                  <a:gd name="T6" fmla="*/ 0 w 223"/>
                  <a:gd name="T7" fmla="*/ 30 h 223"/>
                  <a:gd name="T8" fmla="*/ 193 w 223"/>
                  <a:gd name="T9" fmla="*/ 223 h 223"/>
                  <a:gd name="T10" fmla="*/ 223 w 223"/>
                  <a:gd name="T11" fmla="*/ 193 h 223"/>
                  <a:gd name="T12" fmla="*/ 193 w 223"/>
                  <a:gd name="T13" fmla="*/ 16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163"/>
                    </a:moveTo>
                    <a:cubicBezTo>
                      <a:pt x="119" y="163"/>
                      <a:pt x="60" y="103"/>
                      <a:pt x="60" y="30"/>
                    </a:cubicBezTo>
                    <a:cubicBezTo>
                      <a:pt x="60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136"/>
                      <a:pt x="86" y="223"/>
                      <a:pt x="193" y="223"/>
                    </a:cubicBezTo>
                    <a:cubicBezTo>
                      <a:pt x="209" y="223"/>
                      <a:pt x="223" y="209"/>
                      <a:pt x="223" y="193"/>
                    </a:cubicBezTo>
                    <a:cubicBezTo>
                      <a:pt x="223" y="176"/>
                      <a:pt x="209" y="163"/>
                      <a:pt x="193" y="163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" name="Freeform 305">
                <a:extLst>
                  <a:ext uri="{FF2B5EF4-FFF2-40B4-BE49-F238E27FC236}">
                    <a16:creationId xmlns:a16="http://schemas.microsoft.com/office/drawing/2014/main" id="{0E4E0B52-4449-4275-867B-7C4E3EA190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49" y="1435955"/>
                <a:ext cx="127776" cy="126927"/>
              </a:xfrm>
              <a:custGeom>
                <a:avLst/>
                <a:gdLst>
                  <a:gd name="T0" fmla="*/ 30 w 224"/>
                  <a:gd name="T1" fmla="*/ 0 h 223"/>
                  <a:gd name="T2" fmla="*/ 0 w 224"/>
                  <a:gd name="T3" fmla="*/ 30 h 223"/>
                  <a:gd name="T4" fmla="*/ 30 w 224"/>
                  <a:gd name="T5" fmla="*/ 60 h 223"/>
                  <a:gd name="T6" fmla="*/ 164 w 224"/>
                  <a:gd name="T7" fmla="*/ 193 h 223"/>
                  <a:gd name="T8" fmla="*/ 194 w 224"/>
                  <a:gd name="T9" fmla="*/ 223 h 223"/>
                  <a:gd name="T10" fmla="*/ 224 w 224"/>
                  <a:gd name="T11" fmla="*/ 193 h 223"/>
                  <a:gd name="T12" fmla="*/ 30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104" y="60"/>
                      <a:pt x="164" y="120"/>
                      <a:pt x="164" y="193"/>
                    </a:cubicBezTo>
                    <a:cubicBezTo>
                      <a:pt x="164" y="210"/>
                      <a:pt x="177" y="223"/>
                      <a:pt x="194" y="223"/>
                    </a:cubicBezTo>
                    <a:cubicBezTo>
                      <a:pt x="210" y="223"/>
                      <a:pt x="224" y="210"/>
                      <a:pt x="224" y="193"/>
                    </a:cubicBezTo>
                    <a:cubicBezTo>
                      <a:pt x="224" y="87"/>
                      <a:pt x="137" y="0"/>
                      <a:pt x="30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" name="Freeform 306">
                <a:extLst>
                  <a:ext uri="{FF2B5EF4-FFF2-40B4-BE49-F238E27FC236}">
                    <a16:creationId xmlns:a16="http://schemas.microsoft.com/office/drawing/2014/main" id="{CD56E847-BF39-40E0-B82F-526C5A4E9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435955"/>
                <a:ext cx="127352" cy="126927"/>
              </a:xfrm>
              <a:custGeom>
                <a:avLst/>
                <a:gdLst>
                  <a:gd name="T0" fmla="*/ 193 w 223"/>
                  <a:gd name="T1" fmla="*/ 0 h 223"/>
                  <a:gd name="T2" fmla="*/ 0 w 223"/>
                  <a:gd name="T3" fmla="*/ 193 h 223"/>
                  <a:gd name="T4" fmla="*/ 30 w 223"/>
                  <a:gd name="T5" fmla="*/ 223 h 223"/>
                  <a:gd name="T6" fmla="*/ 60 w 223"/>
                  <a:gd name="T7" fmla="*/ 193 h 223"/>
                  <a:gd name="T8" fmla="*/ 193 w 223"/>
                  <a:gd name="T9" fmla="*/ 60 h 223"/>
                  <a:gd name="T10" fmla="*/ 223 w 223"/>
                  <a:gd name="T11" fmla="*/ 30 h 223"/>
                  <a:gd name="T12" fmla="*/ 193 w 223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210"/>
                      <a:pt x="13" y="223"/>
                      <a:pt x="30" y="223"/>
                    </a:cubicBezTo>
                    <a:cubicBezTo>
                      <a:pt x="46" y="223"/>
                      <a:pt x="60" y="210"/>
                      <a:pt x="60" y="193"/>
                    </a:cubicBezTo>
                    <a:cubicBezTo>
                      <a:pt x="60" y="120"/>
                      <a:pt x="119" y="60"/>
                      <a:pt x="193" y="60"/>
                    </a:cubicBezTo>
                    <a:cubicBezTo>
                      <a:pt x="209" y="60"/>
                      <a:pt x="223" y="46"/>
                      <a:pt x="223" y="30"/>
                    </a:cubicBezTo>
                    <a:cubicBezTo>
                      <a:pt x="223" y="13"/>
                      <a:pt x="209" y="0"/>
                      <a:pt x="1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5FB92B0-CCB5-4B0B-87D8-D0622FE6004B}"/>
              </a:ext>
            </a:extLst>
          </p:cNvPr>
          <p:cNvGrpSpPr/>
          <p:nvPr/>
        </p:nvGrpSpPr>
        <p:grpSpPr>
          <a:xfrm>
            <a:off x="6175828" y="1372514"/>
            <a:ext cx="3117776" cy="2082093"/>
            <a:chOff x="6175828" y="1372514"/>
            <a:chExt cx="3117776" cy="2082093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A1EB9FF3-01EB-46FA-BA37-00584D447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645" y="2840827"/>
              <a:ext cx="1389528" cy="591047"/>
            </a:xfrm>
            <a:custGeom>
              <a:avLst/>
              <a:gdLst>
                <a:gd name="T0" fmla="*/ 680 w 1079"/>
                <a:gd name="T1" fmla="*/ 0 h 459"/>
                <a:gd name="T2" fmla="*/ 419 w 1079"/>
                <a:gd name="T3" fmla="*/ 0 h 459"/>
                <a:gd name="T4" fmla="*/ 20 w 1079"/>
                <a:gd name="T5" fmla="*/ 376 h 459"/>
                <a:gd name="T6" fmla="*/ 12 w 1079"/>
                <a:gd name="T7" fmla="*/ 459 h 459"/>
                <a:gd name="T8" fmla="*/ 1078 w 1079"/>
                <a:gd name="T9" fmla="*/ 459 h 459"/>
                <a:gd name="T10" fmla="*/ 1058 w 1079"/>
                <a:gd name="T11" fmla="*/ 375 h 459"/>
                <a:gd name="T12" fmla="*/ 680 w 1079"/>
                <a:gd name="T1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9" h="459">
                  <a:moveTo>
                    <a:pt x="680" y="0"/>
                  </a:moveTo>
                  <a:cubicBezTo>
                    <a:pt x="419" y="0"/>
                    <a:pt x="419" y="0"/>
                    <a:pt x="419" y="0"/>
                  </a:cubicBezTo>
                  <a:cubicBezTo>
                    <a:pt x="419" y="84"/>
                    <a:pt x="342" y="353"/>
                    <a:pt x="20" y="376"/>
                  </a:cubicBezTo>
                  <a:cubicBezTo>
                    <a:pt x="0" y="378"/>
                    <a:pt x="12" y="459"/>
                    <a:pt x="12" y="459"/>
                  </a:cubicBezTo>
                  <a:cubicBezTo>
                    <a:pt x="1078" y="459"/>
                    <a:pt x="1078" y="459"/>
                    <a:pt x="1078" y="459"/>
                  </a:cubicBezTo>
                  <a:cubicBezTo>
                    <a:pt x="1078" y="459"/>
                    <a:pt x="1079" y="374"/>
                    <a:pt x="1058" y="375"/>
                  </a:cubicBezTo>
                  <a:cubicBezTo>
                    <a:pt x="742" y="387"/>
                    <a:pt x="681" y="83"/>
                    <a:pt x="680" y="0"/>
                  </a:cubicBezTo>
                  <a:close/>
                </a:path>
              </a:pathLst>
            </a:custGeom>
            <a:solidFill>
              <a:srgbClr val="99ABB4"/>
            </a:solidFill>
            <a:ln w="222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96080FF0-290C-43ED-9FE6-1C99065DC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828" y="1372514"/>
              <a:ext cx="2443682" cy="1572183"/>
            </a:xfrm>
            <a:custGeom>
              <a:avLst/>
              <a:gdLst>
                <a:gd name="T0" fmla="*/ 2168 w 2168"/>
                <a:gd name="T1" fmla="*/ 1350 h 1394"/>
                <a:gd name="T2" fmla="*/ 2124 w 2168"/>
                <a:gd name="T3" fmla="*/ 1394 h 1394"/>
                <a:gd name="T4" fmla="*/ 44 w 2168"/>
                <a:gd name="T5" fmla="*/ 1394 h 1394"/>
                <a:gd name="T6" fmla="*/ 0 w 2168"/>
                <a:gd name="T7" fmla="*/ 1350 h 1394"/>
                <a:gd name="T8" fmla="*/ 0 w 2168"/>
                <a:gd name="T9" fmla="*/ 44 h 1394"/>
                <a:gd name="T10" fmla="*/ 44 w 2168"/>
                <a:gd name="T11" fmla="*/ 0 h 1394"/>
                <a:gd name="T12" fmla="*/ 2124 w 2168"/>
                <a:gd name="T13" fmla="*/ 0 h 1394"/>
                <a:gd name="T14" fmla="*/ 2168 w 2168"/>
                <a:gd name="T15" fmla="*/ 44 h 1394"/>
                <a:gd name="T16" fmla="*/ 2168 w 2168"/>
                <a:gd name="T17" fmla="*/ 1350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8" h="1394">
                  <a:moveTo>
                    <a:pt x="2168" y="1350"/>
                  </a:moveTo>
                  <a:cubicBezTo>
                    <a:pt x="2168" y="1374"/>
                    <a:pt x="2148" y="1394"/>
                    <a:pt x="2124" y="1394"/>
                  </a:cubicBezTo>
                  <a:cubicBezTo>
                    <a:pt x="44" y="1394"/>
                    <a:pt x="44" y="1394"/>
                    <a:pt x="44" y="1394"/>
                  </a:cubicBezTo>
                  <a:cubicBezTo>
                    <a:pt x="20" y="1394"/>
                    <a:pt x="0" y="1374"/>
                    <a:pt x="0" y="135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2124" y="0"/>
                    <a:pt x="2124" y="0"/>
                    <a:pt x="2124" y="0"/>
                  </a:cubicBezTo>
                  <a:cubicBezTo>
                    <a:pt x="2148" y="0"/>
                    <a:pt x="2168" y="20"/>
                    <a:pt x="2168" y="44"/>
                  </a:cubicBezTo>
                  <a:lnTo>
                    <a:pt x="2168" y="1350"/>
                  </a:lnTo>
                  <a:close/>
                </a:path>
              </a:pathLst>
            </a:custGeom>
            <a:solidFill>
              <a:srgbClr val="99ABB4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Freeform 7">
              <a:extLst>
                <a:ext uri="{FF2B5EF4-FFF2-40B4-BE49-F238E27FC236}">
                  <a16:creationId xmlns:a16="http://schemas.microsoft.com/office/drawing/2014/main" id="{A477DEEA-7079-4B76-A601-826CDBE6E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686" y="1462415"/>
              <a:ext cx="2253793" cy="1265375"/>
            </a:xfrm>
            <a:custGeom>
              <a:avLst/>
              <a:gdLst>
                <a:gd name="T0" fmla="*/ 2000 w 2000"/>
                <a:gd name="T1" fmla="*/ 1098 h 1122"/>
                <a:gd name="T2" fmla="*/ 1976 w 2000"/>
                <a:gd name="T3" fmla="*/ 1122 h 1122"/>
                <a:gd name="T4" fmla="*/ 24 w 2000"/>
                <a:gd name="T5" fmla="*/ 1122 h 1122"/>
                <a:gd name="T6" fmla="*/ 0 w 2000"/>
                <a:gd name="T7" fmla="*/ 1098 h 1122"/>
                <a:gd name="T8" fmla="*/ 0 w 2000"/>
                <a:gd name="T9" fmla="*/ 24 h 1122"/>
                <a:gd name="T10" fmla="*/ 24 w 2000"/>
                <a:gd name="T11" fmla="*/ 0 h 1122"/>
                <a:gd name="T12" fmla="*/ 1976 w 2000"/>
                <a:gd name="T13" fmla="*/ 0 h 1122"/>
                <a:gd name="T14" fmla="*/ 2000 w 2000"/>
                <a:gd name="T15" fmla="*/ 24 h 1122"/>
                <a:gd name="T16" fmla="*/ 2000 w 2000"/>
                <a:gd name="T17" fmla="*/ 1098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0" h="1122">
                  <a:moveTo>
                    <a:pt x="2000" y="1098"/>
                  </a:moveTo>
                  <a:cubicBezTo>
                    <a:pt x="2000" y="1111"/>
                    <a:pt x="1989" y="1122"/>
                    <a:pt x="1976" y="1122"/>
                  </a:cubicBezTo>
                  <a:cubicBezTo>
                    <a:pt x="24" y="1122"/>
                    <a:pt x="24" y="1122"/>
                    <a:pt x="24" y="1122"/>
                  </a:cubicBezTo>
                  <a:cubicBezTo>
                    <a:pt x="11" y="1122"/>
                    <a:pt x="0" y="1111"/>
                    <a:pt x="0" y="10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1976" y="0"/>
                    <a:pt x="1976" y="0"/>
                    <a:pt x="1976" y="0"/>
                  </a:cubicBezTo>
                  <a:cubicBezTo>
                    <a:pt x="1989" y="0"/>
                    <a:pt x="2000" y="10"/>
                    <a:pt x="2000" y="24"/>
                  </a:cubicBezTo>
                  <a:lnTo>
                    <a:pt x="2000" y="1098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ED3E681-EB22-4195-BBC0-35928AC9CB05}"/>
                </a:ext>
              </a:extLst>
            </p:cNvPr>
            <p:cNvSpPr/>
            <p:nvPr/>
          </p:nvSpPr>
          <p:spPr>
            <a:xfrm>
              <a:off x="6315311" y="1569769"/>
              <a:ext cx="2102975" cy="929591"/>
            </a:xfrm>
            <a:custGeom>
              <a:avLst/>
              <a:gdLst>
                <a:gd name="connsiteX0" fmla="*/ 128693 w 2102975"/>
                <a:gd name="connsiteY0" fmla="*/ 0 h 929591"/>
                <a:gd name="connsiteX1" fmla="*/ 1974282 w 2102975"/>
                <a:gd name="connsiteY1" fmla="*/ 0 h 929591"/>
                <a:gd name="connsiteX2" fmla="*/ 2102975 w 2102975"/>
                <a:gd name="connsiteY2" fmla="*/ 128693 h 929591"/>
                <a:gd name="connsiteX3" fmla="*/ 2102975 w 2102975"/>
                <a:gd name="connsiteY3" fmla="*/ 800898 h 929591"/>
                <a:gd name="connsiteX4" fmla="*/ 1974282 w 2102975"/>
                <a:gd name="connsiteY4" fmla="*/ 929591 h 929591"/>
                <a:gd name="connsiteX5" fmla="*/ 128693 w 2102975"/>
                <a:gd name="connsiteY5" fmla="*/ 929591 h 929591"/>
                <a:gd name="connsiteX6" fmla="*/ 0 w 2102975"/>
                <a:gd name="connsiteY6" fmla="*/ 800898 h 929591"/>
                <a:gd name="connsiteX7" fmla="*/ 0 w 2102975"/>
                <a:gd name="connsiteY7" fmla="*/ 128693 h 929591"/>
                <a:gd name="connsiteX8" fmla="*/ 128693 w 2102975"/>
                <a:gd name="connsiteY8" fmla="*/ 0 h 92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2975" h="929591">
                  <a:moveTo>
                    <a:pt x="128693" y="0"/>
                  </a:moveTo>
                  <a:lnTo>
                    <a:pt x="1974282" y="0"/>
                  </a:lnTo>
                  <a:cubicBezTo>
                    <a:pt x="2045357" y="0"/>
                    <a:pt x="2102975" y="57618"/>
                    <a:pt x="2102975" y="128693"/>
                  </a:cubicBezTo>
                  <a:lnTo>
                    <a:pt x="2102975" y="800898"/>
                  </a:lnTo>
                  <a:cubicBezTo>
                    <a:pt x="2102975" y="871973"/>
                    <a:pt x="2045357" y="929591"/>
                    <a:pt x="1974282" y="929591"/>
                  </a:cubicBezTo>
                  <a:lnTo>
                    <a:pt x="128693" y="929591"/>
                  </a:lnTo>
                  <a:cubicBezTo>
                    <a:pt x="57618" y="929591"/>
                    <a:pt x="0" y="871973"/>
                    <a:pt x="0" y="800898"/>
                  </a:cubicBezTo>
                  <a:lnTo>
                    <a:pt x="0" y="128693"/>
                  </a:lnTo>
                  <a:cubicBezTo>
                    <a:pt x="0" y="57618"/>
                    <a:pt x="57618" y="0"/>
                    <a:pt x="128693" y="0"/>
                  </a:cubicBezTo>
                  <a:close/>
                </a:path>
              </a:pathLst>
            </a:custGeom>
            <a:solidFill>
              <a:srgbClr val="335769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8155DDC-DF4F-46F5-9C04-FC3FC6CB82B5}"/>
                </a:ext>
              </a:extLst>
            </p:cNvPr>
            <p:cNvGrpSpPr/>
            <p:nvPr/>
          </p:nvGrpSpPr>
          <p:grpSpPr>
            <a:xfrm>
              <a:off x="6411675" y="1756302"/>
              <a:ext cx="548274" cy="501612"/>
              <a:chOff x="5342994" y="3276649"/>
              <a:chExt cx="1181181" cy="1080655"/>
            </a:xfrm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A0F2309F-3C95-46CF-91A7-2A5145525669}"/>
                  </a:ext>
                </a:extLst>
              </p:cNvPr>
              <p:cNvSpPr/>
              <p:nvPr/>
            </p:nvSpPr>
            <p:spPr>
              <a:xfrm rot="3082093">
                <a:off x="5393257" y="3226386"/>
                <a:ext cx="1080655" cy="1181181"/>
              </a:xfrm>
              <a:custGeom>
                <a:avLst/>
                <a:gdLst>
                  <a:gd name="connsiteX0" fmla="*/ 318135 w 819150"/>
                  <a:gd name="connsiteY0" fmla="*/ 707029 h 895350"/>
                  <a:gd name="connsiteX1" fmla="*/ 566738 w 819150"/>
                  <a:gd name="connsiteY1" fmla="*/ 442234 h 895350"/>
                  <a:gd name="connsiteX2" fmla="*/ 749618 w 819150"/>
                  <a:gd name="connsiteY2" fmla="*/ 860382 h 895350"/>
                  <a:gd name="connsiteX3" fmla="*/ 783908 w 819150"/>
                  <a:gd name="connsiteY3" fmla="*/ 787992 h 895350"/>
                  <a:gd name="connsiteX4" fmla="*/ 681990 w 819150"/>
                  <a:gd name="connsiteY4" fmla="*/ 296502 h 895350"/>
                  <a:gd name="connsiteX5" fmla="*/ 827723 w 819150"/>
                  <a:gd name="connsiteY5" fmla="*/ 49804 h 895350"/>
                  <a:gd name="connsiteX6" fmla="*/ 811530 w 819150"/>
                  <a:gd name="connsiteY6" fmla="*/ 8847 h 895350"/>
                  <a:gd name="connsiteX7" fmla="*/ 811530 w 819150"/>
                  <a:gd name="connsiteY7" fmla="*/ 8847 h 895350"/>
                  <a:gd name="connsiteX8" fmla="*/ 811530 w 819150"/>
                  <a:gd name="connsiteY8" fmla="*/ 8847 h 895350"/>
                  <a:gd name="connsiteX9" fmla="*/ 767715 w 819150"/>
                  <a:gd name="connsiteY9" fmla="*/ 3132 h 895350"/>
                  <a:gd name="connsiteX10" fmla="*/ 562928 w 819150"/>
                  <a:gd name="connsiteY10" fmla="*/ 203157 h 895350"/>
                  <a:gd name="connsiteX11" fmla="*/ 61913 w 819150"/>
                  <a:gd name="connsiteY11" fmla="*/ 220302 h 895350"/>
                  <a:gd name="connsiteX12" fmla="*/ 0 w 819150"/>
                  <a:gd name="connsiteY12" fmla="*/ 270784 h 895350"/>
                  <a:gd name="connsiteX13" fmla="*/ 449580 w 819150"/>
                  <a:gd name="connsiteY13" fmla="*/ 349842 h 895350"/>
                  <a:gd name="connsiteX14" fmla="*/ 251460 w 819150"/>
                  <a:gd name="connsiteY14" fmla="*/ 654642 h 895350"/>
                  <a:gd name="connsiteX15" fmla="*/ 85725 w 819150"/>
                  <a:gd name="connsiteY15" fmla="*/ 674644 h 895350"/>
                  <a:gd name="connsiteX16" fmla="*/ 66675 w 819150"/>
                  <a:gd name="connsiteY16" fmla="*/ 698457 h 895350"/>
                  <a:gd name="connsiteX17" fmla="*/ 84773 w 819150"/>
                  <a:gd name="connsiteY17" fmla="*/ 715602 h 895350"/>
                  <a:gd name="connsiteX18" fmla="*/ 190500 w 819150"/>
                  <a:gd name="connsiteY18" fmla="*/ 750844 h 895350"/>
                  <a:gd name="connsiteX19" fmla="*/ 216218 w 819150"/>
                  <a:gd name="connsiteY19" fmla="*/ 767989 h 895350"/>
                  <a:gd name="connsiteX20" fmla="*/ 238125 w 819150"/>
                  <a:gd name="connsiteY20" fmla="*/ 788944 h 895350"/>
                  <a:gd name="connsiteX21" fmla="*/ 298133 w 819150"/>
                  <a:gd name="connsiteY21" fmla="*/ 884194 h 895350"/>
                  <a:gd name="connsiteX22" fmla="*/ 319088 w 819150"/>
                  <a:gd name="connsiteY22" fmla="*/ 897529 h 895350"/>
                  <a:gd name="connsiteX23" fmla="*/ 338138 w 819150"/>
                  <a:gd name="connsiteY23" fmla="*/ 873717 h 895350"/>
                  <a:gd name="connsiteX24" fmla="*/ 318135 w 819150"/>
                  <a:gd name="connsiteY24" fmla="*/ 707029 h 895350"/>
                  <a:gd name="connsiteX25" fmla="*/ 318135 w 819150"/>
                  <a:gd name="connsiteY25" fmla="*/ 707029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9150" h="895350">
                    <a:moveTo>
                      <a:pt x="318135" y="707029"/>
                    </a:moveTo>
                    <a:cubicBezTo>
                      <a:pt x="441960" y="589872"/>
                      <a:pt x="566738" y="442234"/>
                      <a:pt x="566738" y="442234"/>
                    </a:cubicBezTo>
                    <a:cubicBezTo>
                      <a:pt x="749618" y="860382"/>
                      <a:pt x="749618" y="860382"/>
                      <a:pt x="749618" y="860382"/>
                    </a:cubicBezTo>
                    <a:cubicBezTo>
                      <a:pt x="783908" y="787992"/>
                      <a:pt x="783908" y="787992"/>
                      <a:pt x="783908" y="787992"/>
                    </a:cubicBezTo>
                    <a:cubicBezTo>
                      <a:pt x="681990" y="296502"/>
                      <a:pt x="681990" y="296502"/>
                      <a:pt x="681990" y="296502"/>
                    </a:cubicBezTo>
                    <a:cubicBezTo>
                      <a:pt x="808673" y="118384"/>
                      <a:pt x="827723" y="49804"/>
                      <a:pt x="827723" y="49804"/>
                    </a:cubicBezTo>
                    <a:cubicBezTo>
                      <a:pt x="831533" y="24087"/>
                      <a:pt x="811530" y="8847"/>
                      <a:pt x="811530" y="8847"/>
                    </a:cubicBezTo>
                    <a:lnTo>
                      <a:pt x="811530" y="8847"/>
                    </a:lnTo>
                    <a:lnTo>
                      <a:pt x="811530" y="8847"/>
                    </a:lnTo>
                    <a:cubicBezTo>
                      <a:pt x="811530" y="8847"/>
                      <a:pt x="791528" y="-6393"/>
                      <a:pt x="767715" y="3132"/>
                    </a:cubicBezTo>
                    <a:cubicBezTo>
                      <a:pt x="767715" y="3132"/>
                      <a:pt x="705803" y="37422"/>
                      <a:pt x="562928" y="203157"/>
                    </a:cubicBezTo>
                    <a:cubicBezTo>
                      <a:pt x="61913" y="220302"/>
                      <a:pt x="61913" y="220302"/>
                      <a:pt x="61913" y="220302"/>
                    </a:cubicBezTo>
                    <a:cubicBezTo>
                      <a:pt x="0" y="270784"/>
                      <a:pt x="0" y="270784"/>
                      <a:pt x="0" y="270784"/>
                    </a:cubicBezTo>
                    <a:cubicBezTo>
                      <a:pt x="449580" y="349842"/>
                      <a:pt x="449580" y="349842"/>
                      <a:pt x="449580" y="349842"/>
                    </a:cubicBezTo>
                    <a:cubicBezTo>
                      <a:pt x="449580" y="349842"/>
                      <a:pt x="335280" y="507004"/>
                      <a:pt x="251460" y="654642"/>
                    </a:cubicBezTo>
                    <a:cubicBezTo>
                      <a:pt x="251460" y="654642"/>
                      <a:pt x="90488" y="665119"/>
                      <a:pt x="85725" y="674644"/>
                    </a:cubicBezTo>
                    <a:cubicBezTo>
                      <a:pt x="66675" y="698457"/>
                      <a:pt x="66675" y="698457"/>
                      <a:pt x="66675" y="698457"/>
                    </a:cubicBezTo>
                    <a:cubicBezTo>
                      <a:pt x="66675" y="698457"/>
                      <a:pt x="69533" y="707029"/>
                      <a:pt x="84773" y="715602"/>
                    </a:cubicBezTo>
                    <a:cubicBezTo>
                      <a:pt x="190500" y="750844"/>
                      <a:pt x="190500" y="750844"/>
                      <a:pt x="190500" y="750844"/>
                    </a:cubicBezTo>
                    <a:cubicBezTo>
                      <a:pt x="190500" y="750844"/>
                      <a:pt x="209550" y="759417"/>
                      <a:pt x="216218" y="767989"/>
                    </a:cubicBezTo>
                    <a:cubicBezTo>
                      <a:pt x="225743" y="771799"/>
                      <a:pt x="238125" y="788944"/>
                      <a:pt x="238125" y="788944"/>
                    </a:cubicBezTo>
                    <a:cubicBezTo>
                      <a:pt x="298133" y="884194"/>
                      <a:pt x="298133" y="884194"/>
                      <a:pt x="298133" y="884194"/>
                    </a:cubicBezTo>
                    <a:cubicBezTo>
                      <a:pt x="310515" y="896577"/>
                      <a:pt x="319088" y="897529"/>
                      <a:pt x="319088" y="897529"/>
                    </a:cubicBezTo>
                    <a:cubicBezTo>
                      <a:pt x="338138" y="873717"/>
                      <a:pt x="338138" y="873717"/>
                      <a:pt x="338138" y="873717"/>
                    </a:cubicBezTo>
                    <a:cubicBezTo>
                      <a:pt x="346710" y="867049"/>
                      <a:pt x="318135" y="707029"/>
                      <a:pt x="318135" y="707029"/>
                    </a:cubicBezTo>
                    <a:lnTo>
                      <a:pt x="318135" y="707029"/>
                    </a:lnTo>
                    <a:close/>
                  </a:path>
                </a:pathLst>
              </a:custGeom>
              <a:solidFill>
                <a:srgbClr val="99ABB4"/>
              </a:solidFill>
              <a:ln w="222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0DCFF9F0-DA11-49E9-8C06-65EB90DCA1E2}"/>
                  </a:ext>
                </a:extLst>
              </p:cNvPr>
              <p:cNvGrpSpPr/>
              <p:nvPr/>
            </p:nvGrpSpPr>
            <p:grpSpPr>
              <a:xfrm>
                <a:off x="5751333" y="3846328"/>
                <a:ext cx="756813" cy="53160"/>
                <a:chOff x="5758476" y="3846328"/>
                <a:chExt cx="756813" cy="53160"/>
              </a:xfrm>
            </p:grpSpPr>
            <p:sp>
              <p:nvSpPr>
                <p:cNvPr id="128" name="Rectangle: Rounded Corners 127">
                  <a:extLst>
                    <a:ext uri="{FF2B5EF4-FFF2-40B4-BE49-F238E27FC236}">
                      <a16:creationId xmlns:a16="http://schemas.microsoft.com/office/drawing/2014/main" id="{54C3D994-0632-4441-8FC5-D79815AF9A3E}"/>
                    </a:ext>
                  </a:extLst>
                </p:cNvPr>
                <p:cNvSpPr/>
                <p:nvPr/>
              </p:nvSpPr>
              <p:spPr>
                <a:xfrm>
                  <a:off x="5875751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Rectangle: Rounded Corners 128">
                  <a:extLst>
                    <a:ext uri="{FF2B5EF4-FFF2-40B4-BE49-F238E27FC236}">
                      <a16:creationId xmlns:a16="http://schemas.microsoft.com/office/drawing/2014/main" id="{690A9AA8-CCEB-4517-880B-5AB534DCA8B9}"/>
                    </a:ext>
                  </a:extLst>
                </p:cNvPr>
                <p:cNvSpPr/>
                <p:nvPr/>
              </p:nvSpPr>
              <p:spPr>
                <a:xfrm>
                  <a:off x="5993026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Rectangle: Rounded Corners 129">
                  <a:extLst>
                    <a:ext uri="{FF2B5EF4-FFF2-40B4-BE49-F238E27FC236}">
                      <a16:creationId xmlns:a16="http://schemas.microsoft.com/office/drawing/2014/main" id="{7F4C17C1-4E77-49AB-97D2-738326140A03}"/>
                    </a:ext>
                  </a:extLst>
                </p:cNvPr>
                <p:cNvSpPr/>
                <p:nvPr/>
              </p:nvSpPr>
              <p:spPr>
                <a:xfrm>
                  <a:off x="6110301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ctangle: Rounded Corners 130">
                  <a:extLst>
                    <a:ext uri="{FF2B5EF4-FFF2-40B4-BE49-F238E27FC236}">
                      <a16:creationId xmlns:a16="http://schemas.microsoft.com/office/drawing/2014/main" id="{DA77711E-7E6C-468C-A5E9-0E33CAAB6002}"/>
                    </a:ext>
                  </a:extLst>
                </p:cNvPr>
                <p:cNvSpPr/>
                <p:nvPr/>
              </p:nvSpPr>
              <p:spPr>
                <a:xfrm>
                  <a:off x="6227576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ctangle: Rounded Corners 131">
                  <a:extLst>
                    <a:ext uri="{FF2B5EF4-FFF2-40B4-BE49-F238E27FC236}">
                      <a16:creationId xmlns:a16="http://schemas.microsoft.com/office/drawing/2014/main" id="{4166B430-9C5D-42C1-8BB7-CD98A1279D50}"/>
                    </a:ext>
                  </a:extLst>
                </p:cNvPr>
                <p:cNvSpPr/>
                <p:nvPr/>
              </p:nvSpPr>
              <p:spPr>
                <a:xfrm>
                  <a:off x="6344851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ctangle: Rounded Corners 132">
                  <a:extLst>
                    <a:ext uri="{FF2B5EF4-FFF2-40B4-BE49-F238E27FC236}">
                      <a16:creationId xmlns:a16="http://schemas.microsoft.com/office/drawing/2014/main" id="{20CF3B9D-058B-4FF0-9601-A31FD0D36D17}"/>
                    </a:ext>
                  </a:extLst>
                </p:cNvPr>
                <p:cNvSpPr/>
                <p:nvPr/>
              </p:nvSpPr>
              <p:spPr>
                <a:xfrm>
                  <a:off x="6462127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D507B4AD-F4DF-4F1E-A00F-D653153BE221}"/>
                    </a:ext>
                  </a:extLst>
                </p:cNvPr>
                <p:cNvSpPr/>
                <p:nvPr/>
              </p:nvSpPr>
              <p:spPr>
                <a:xfrm>
                  <a:off x="5758476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36F7FB6-ACE6-4D96-B08B-6A3DC28EE62D}"/>
                </a:ext>
              </a:extLst>
            </p:cNvPr>
            <p:cNvCxnSpPr>
              <a:cxnSpLocks/>
            </p:cNvCxnSpPr>
            <p:nvPr/>
          </p:nvCxnSpPr>
          <p:spPr>
            <a:xfrm>
              <a:off x="7110367" y="1561009"/>
              <a:ext cx="0" cy="938351"/>
            </a:xfrm>
            <a:prstGeom prst="line">
              <a:avLst/>
            </a:prstGeom>
            <a:solidFill>
              <a:srgbClr val="335769"/>
            </a:solidFill>
            <a:ln w="22225">
              <a:solidFill>
                <a:schemeClr val="bg1"/>
              </a:solidFill>
              <a:round/>
              <a:headEnd/>
              <a:tailEnd/>
            </a:ln>
          </p:spPr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253094C-47DA-4E84-814F-013B3130505C}"/>
                </a:ext>
              </a:extLst>
            </p:cNvPr>
            <p:cNvSpPr txBox="1"/>
            <p:nvPr/>
          </p:nvSpPr>
          <p:spPr>
            <a:xfrm>
              <a:off x="7159128" y="1696616"/>
              <a:ext cx="9347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Regular" charset="0"/>
                  <a:ea typeface="+mn-ea"/>
                  <a:cs typeface="+mn-cs"/>
                </a:rPr>
                <a:t>TICKET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2C05C47-101B-4A73-B5D2-AC37A7030C56}"/>
                </a:ext>
              </a:extLst>
            </p:cNvPr>
            <p:cNvSpPr/>
            <p:nvPr/>
          </p:nvSpPr>
          <p:spPr>
            <a:xfrm>
              <a:off x="7260782" y="1979604"/>
              <a:ext cx="771635" cy="692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E54DFE-C987-4D10-8F72-FA2EDE9F6253}"/>
                </a:ext>
              </a:extLst>
            </p:cNvPr>
            <p:cNvSpPr/>
            <p:nvPr/>
          </p:nvSpPr>
          <p:spPr>
            <a:xfrm>
              <a:off x="7260782" y="2115319"/>
              <a:ext cx="771635" cy="69211"/>
            </a:xfrm>
            <a:prstGeom prst="rect">
              <a:avLst/>
            </a:prstGeom>
            <a:solidFill>
              <a:srgbClr val="99ABB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3CDEA9B-037A-435D-8EB8-33229384C607}"/>
                </a:ext>
              </a:extLst>
            </p:cNvPr>
            <p:cNvSpPr/>
            <p:nvPr/>
          </p:nvSpPr>
          <p:spPr>
            <a:xfrm>
              <a:off x="7260782" y="2251033"/>
              <a:ext cx="771635" cy="692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FA7EC617-6E91-4893-9C47-8BE0C131B699}"/>
                </a:ext>
              </a:extLst>
            </p:cNvPr>
            <p:cNvGrpSpPr/>
            <p:nvPr/>
          </p:nvGrpSpPr>
          <p:grpSpPr>
            <a:xfrm>
              <a:off x="7075373" y="1406697"/>
              <a:ext cx="2218231" cy="2047910"/>
              <a:chOff x="6976493" y="1541281"/>
              <a:chExt cx="2072453" cy="1913325"/>
            </a:xfrm>
          </p:grpSpPr>
          <p:sp>
            <p:nvSpPr>
              <p:cNvPr id="116" name="Freeform 8">
                <a:extLst>
                  <a:ext uri="{FF2B5EF4-FFF2-40B4-BE49-F238E27FC236}">
                    <a16:creationId xmlns:a16="http://schemas.microsoft.com/office/drawing/2014/main" id="{4F1D0774-8384-4CB6-8515-579AE5611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0357" y="3034053"/>
                <a:ext cx="340989" cy="381717"/>
              </a:xfrm>
              <a:custGeom>
                <a:avLst/>
                <a:gdLst>
                  <a:gd name="T0" fmla="*/ 0 w 360"/>
                  <a:gd name="T1" fmla="*/ 403 h 403"/>
                  <a:gd name="T2" fmla="*/ 360 w 360"/>
                  <a:gd name="T3" fmla="*/ 305 h 403"/>
                  <a:gd name="T4" fmla="*/ 360 w 360"/>
                  <a:gd name="T5" fmla="*/ 0 h 403"/>
                  <a:gd name="T6" fmla="*/ 114 w 360"/>
                  <a:gd name="T7" fmla="*/ 24 h 403"/>
                  <a:gd name="T8" fmla="*/ 0 w 360"/>
                  <a:gd name="T9" fmla="*/ 403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403">
                    <a:moveTo>
                      <a:pt x="0" y="403"/>
                    </a:moveTo>
                    <a:lnTo>
                      <a:pt x="360" y="305"/>
                    </a:lnTo>
                    <a:lnTo>
                      <a:pt x="360" y="0"/>
                    </a:lnTo>
                    <a:lnTo>
                      <a:pt x="114" y="24"/>
                    </a:lnTo>
                    <a:lnTo>
                      <a:pt x="0" y="403"/>
                    </a:lnTo>
                    <a:close/>
                  </a:path>
                </a:pathLst>
              </a:custGeom>
              <a:solidFill>
                <a:srgbClr val="5045F5"/>
              </a:solidFill>
              <a:ln w="222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7" name="Freeform 9">
                <a:extLst>
                  <a:ext uri="{FF2B5EF4-FFF2-40B4-BE49-F238E27FC236}">
                    <a16:creationId xmlns:a16="http://schemas.microsoft.com/office/drawing/2014/main" id="{1046DDBA-D6B3-457C-8CA9-8B0FC077B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18" y="3124984"/>
                <a:ext cx="381717" cy="313521"/>
              </a:xfrm>
              <a:custGeom>
                <a:avLst/>
                <a:gdLst>
                  <a:gd name="T0" fmla="*/ 403 w 403"/>
                  <a:gd name="T1" fmla="*/ 331 h 331"/>
                  <a:gd name="T2" fmla="*/ 44 w 403"/>
                  <a:gd name="T3" fmla="*/ 258 h 331"/>
                  <a:gd name="T4" fmla="*/ 0 w 403"/>
                  <a:gd name="T5" fmla="*/ 7 h 331"/>
                  <a:gd name="T6" fmla="*/ 345 w 403"/>
                  <a:gd name="T7" fmla="*/ 0 h 331"/>
                  <a:gd name="T8" fmla="*/ 403 w 403"/>
                  <a:gd name="T9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3" h="331">
                    <a:moveTo>
                      <a:pt x="403" y="331"/>
                    </a:moveTo>
                    <a:lnTo>
                      <a:pt x="44" y="258"/>
                    </a:lnTo>
                    <a:lnTo>
                      <a:pt x="0" y="7"/>
                    </a:lnTo>
                    <a:lnTo>
                      <a:pt x="345" y="0"/>
                    </a:lnTo>
                    <a:lnTo>
                      <a:pt x="403" y="331"/>
                    </a:lnTo>
                    <a:close/>
                  </a:path>
                </a:pathLst>
              </a:custGeom>
              <a:solidFill>
                <a:srgbClr val="889DA8"/>
              </a:solidFill>
              <a:ln w="222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8D8DBA63-342D-434B-AC28-04BB65857632}"/>
                  </a:ext>
                </a:extLst>
              </p:cNvPr>
              <p:cNvGrpSpPr/>
              <p:nvPr/>
            </p:nvGrpSpPr>
            <p:grpSpPr>
              <a:xfrm>
                <a:off x="6976493" y="1541281"/>
                <a:ext cx="2072453" cy="1913325"/>
                <a:chOff x="6976493" y="1541281"/>
                <a:chExt cx="2072453" cy="1913325"/>
              </a:xfrm>
            </p:grpSpPr>
            <p:sp>
              <p:nvSpPr>
                <p:cNvPr id="119" name="Freeform 22">
                  <a:extLst>
                    <a:ext uri="{FF2B5EF4-FFF2-40B4-BE49-F238E27FC236}">
                      <a16:creationId xmlns:a16="http://schemas.microsoft.com/office/drawing/2014/main" id="{B299D421-06B8-4365-B895-880CCB653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6493" y="2472370"/>
                  <a:ext cx="2072453" cy="982236"/>
                </a:xfrm>
                <a:custGeom>
                  <a:avLst/>
                  <a:gdLst>
                    <a:gd name="T0" fmla="*/ 1591 w 1609"/>
                    <a:gd name="T1" fmla="*/ 575 h 772"/>
                    <a:gd name="T2" fmla="*/ 1307 w 1609"/>
                    <a:gd name="T3" fmla="*/ 104 h 772"/>
                    <a:gd name="T4" fmla="*/ 1278 w 1609"/>
                    <a:gd name="T5" fmla="*/ 71 h 772"/>
                    <a:gd name="T6" fmla="*/ 827 w 1609"/>
                    <a:gd name="T7" fmla="*/ 0 h 772"/>
                    <a:gd name="T8" fmla="*/ 366 w 1609"/>
                    <a:gd name="T9" fmla="*/ 79 h 772"/>
                    <a:gd name="T10" fmla="*/ 17 w 1609"/>
                    <a:gd name="T11" fmla="*/ 579 h 772"/>
                    <a:gd name="T12" fmla="*/ 4 w 1609"/>
                    <a:gd name="T13" fmla="*/ 639 h 772"/>
                    <a:gd name="T14" fmla="*/ 38 w 1609"/>
                    <a:gd name="T15" fmla="*/ 691 h 772"/>
                    <a:gd name="T16" fmla="*/ 77 w 1609"/>
                    <a:gd name="T17" fmla="*/ 718 h 772"/>
                    <a:gd name="T18" fmla="*/ 150 w 1609"/>
                    <a:gd name="T19" fmla="*/ 734 h 772"/>
                    <a:gd name="T20" fmla="*/ 212 w 1609"/>
                    <a:gd name="T21" fmla="*/ 693 h 772"/>
                    <a:gd name="T22" fmla="*/ 376 w 1609"/>
                    <a:gd name="T23" fmla="*/ 456 h 772"/>
                    <a:gd name="T24" fmla="*/ 413 w 1609"/>
                    <a:gd name="T25" fmla="*/ 757 h 772"/>
                    <a:gd name="T26" fmla="*/ 1211 w 1609"/>
                    <a:gd name="T27" fmla="*/ 757 h 772"/>
                    <a:gd name="T28" fmla="*/ 1211 w 1609"/>
                    <a:gd name="T29" fmla="*/ 772 h 772"/>
                    <a:gd name="T30" fmla="*/ 1257 w 1609"/>
                    <a:gd name="T31" fmla="*/ 458 h 772"/>
                    <a:gd name="T32" fmla="*/ 1406 w 1609"/>
                    <a:gd name="T33" fmla="*/ 706 h 772"/>
                    <a:gd name="T34" fmla="*/ 1456 w 1609"/>
                    <a:gd name="T35" fmla="*/ 742 h 772"/>
                    <a:gd name="T36" fmla="*/ 1517 w 1609"/>
                    <a:gd name="T37" fmla="*/ 733 h 772"/>
                    <a:gd name="T38" fmla="*/ 1558 w 1609"/>
                    <a:gd name="T39" fmla="*/ 708 h 772"/>
                    <a:gd name="T40" fmla="*/ 1602 w 1609"/>
                    <a:gd name="T41" fmla="*/ 649 h 772"/>
                    <a:gd name="T42" fmla="*/ 1591 w 1609"/>
                    <a:gd name="T43" fmla="*/ 575 h 7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609" h="772">
                      <a:moveTo>
                        <a:pt x="1591" y="575"/>
                      </a:moveTo>
                      <a:cubicBezTo>
                        <a:pt x="1307" y="104"/>
                        <a:pt x="1307" y="104"/>
                        <a:pt x="1307" y="104"/>
                      </a:cubicBezTo>
                      <a:cubicBezTo>
                        <a:pt x="1306" y="98"/>
                        <a:pt x="1278" y="71"/>
                        <a:pt x="1278" y="71"/>
                      </a:cubicBezTo>
                      <a:cubicBezTo>
                        <a:pt x="1209" y="30"/>
                        <a:pt x="1033" y="0"/>
                        <a:pt x="827" y="0"/>
                      </a:cubicBezTo>
                      <a:cubicBezTo>
                        <a:pt x="609" y="0"/>
                        <a:pt x="425" y="33"/>
                        <a:pt x="366" y="79"/>
                      </a:cubicBezTo>
                      <a:cubicBezTo>
                        <a:pt x="17" y="579"/>
                        <a:pt x="17" y="579"/>
                        <a:pt x="17" y="579"/>
                      </a:cubicBezTo>
                      <a:cubicBezTo>
                        <a:pt x="5" y="596"/>
                        <a:pt x="0" y="617"/>
                        <a:pt x="4" y="639"/>
                      </a:cubicBezTo>
                      <a:cubicBezTo>
                        <a:pt x="8" y="661"/>
                        <a:pt x="21" y="679"/>
                        <a:pt x="38" y="691"/>
                      </a:cubicBezTo>
                      <a:cubicBezTo>
                        <a:pt x="77" y="718"/>
                        <a:pt x="77" y="718"/>
                        <a:pt x="77" y="718"/>
                      </a:cubicBezTo>
                      <a:cubicBezTo>
                        <a:pt x="98" y="732"/>
                        <a:pt x="123" y="738"/>
                        <a:pt x="150" y="734"/>
                      </a:cubicBezTo>
                      <a:cubicBezTo>
                        <a:pt x="176" y="729"/>
                        <a:pt x="198" y="714"/>
                        <a:pt x="212" y="693"/>
                      </a:cubicBezTo>
                      <a:cubicBezTo>
                        <a:pt x="376" y="456"/>
                        <a:pt x="376" y="456"/>
                        <a:pt x="376" y="456"/>
                      </a:cubicBezTo>
                      <a:cubicBezTo>
                        <a:pt x="413" y="757"/>
                        <a:pt x="413" y="757"/>
                        <a:pt x="413" y="757"/>
                      </a:cubicBezTo>
                      <a:cubicBezTo>
                        <a:pt x="1211" y="757"/>
                        <a:pt x="1211" y="757"/>
                        <a:pt x="1211" y="757"/>
                      </a:cubicBezTo>
                      <a:cubicBezTo>
                        <a:pt x="1211" y="772"/>
                        <a:pt x="1211" y="772"/>
                        <a:pt x="1211" y="772"/>
                      </a:cubicBezTo>
                      <a:cubicBezTo>
                        <a:pt x="1257" y="458"/>
                        <a:pt x="1257" y="458"/>
                        <a:pt x="1257" y="458"/>
                      </a:cubicBezTo>
                      <a:cubicBezTo>
                        <a:pt x="1406" y="706"/>
                        <a:pt x="1406" y="706"/>
                        <a:pt x="1406" y="706"/>
                      </a:cubicBezTo>
                      <a:cubicBezTo>
                        <a:pt x="1417" y="723"/>
                        <a:pt x="1434" y="737"/>
                        <a:pt x="1456" y="742"/>
                      </a:cubicBezTo>
                      <a:cubicBezTo>
                        <a:pt x="1477" y="748"/>
                        <a:pt x="1499" y="744"/>
                        <a:pt x="1517" y="733"/>
                      </a:cubicBezTo>
                      <a:cubicBezTo>
                        <a:pt x="1558" y="708"/>
                        <a:pt x="1558" y="708"/>
                        <a:pt x="1558" y="708"/>
                      </a:cubicBezTo>
                      <a:cubicBezTo>
                        <a:pt x="1579" y="696"/>
                        <a:pt x="1596" y="675"/>
                        <a:pt x="1602" y="649"/>
                      </a:cubicBezTo>
                      <a:cubicBezTo>
                        <a:pt x="1609" y="622"/>
                        <a:pt x="1604" y="596"/>
                        <a:pt x="1591" y="575"/>
                      </a:cubicBezTo>
                      <a:close/>
                    </a:path>
                  </a:pathLst>
                </a:custGeom>
                <a:solidFill>
                  <a:srgbClr val="5045F5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F00CF9F4-8A67-40C3-A8C5-FB5AF6501104}"/>
                    </a:ext>
                  </a:extLst>
                </p:cNvPr>
                <p:cNvGrpSpPr/>
                <p:nvPr/>
              </p:nvGrpSpPr>
              <p:grpSpPr>
                <a:xfrm>
                  <a:off x="7673625" y="1541281"/>
                  <a:ext cx="679137" cy="969923"/>
                  <a:chOff x="7673625" y="1541281"/>
                  <a:chExt cx="679137" cy="969923"/>
                </a:xfrm>
              </p:grpSpPr>
              <p:sp>
                <p:nvSpPr>
                  <p:cNvPr id="121" name="Freeform 12">
                    <a:extLst>
                      <a:ext uri="{FF2B5EF4-FFF2-40B4-BE49-F238E27FC236}">
                        <a16:creationId xmlns:a16="http://schemas.microsoft.com/office/drawing/2014/main" id="{98AB35F5-3267-4FDD-9985-169252B52F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14355" y="1541281"/>
                    <a:ext cx="600519" cy="962346"/>
                  </a:xfrm>
                  <a:custGeom>
                    <a:avLst/>
                    <a:gdLst>
                      <a:gd name="T0" fmla="*/ 466 w 466"/>
                      <a:gd name="T1" fmla="*/ 329 h 747"/>
                      <a:gd name="T2" fmla="*/ 306 w 466"/>
                      <a:gd name="T3" fmla="*/ 22 h 747"/>
                      <a:gd name="T4" fmla="*/ 131 w 466"/>
                      <a:gd name="T5" fmla="*/ 42 h 747"/>
                      <a:gd name="T6" fmla="*/ 5 w 466"/>
                      <a:gd name="T7" fmla="*/ 329 h 747"/>
                      <a:gd name="T8" fmla="*/ 112 w 466"/>
                      <a:gd name="T9" fmla="*/ 596 h 747"/>
                      <a:gd name="T10" fmla="*/ 131 w 466"/>
                      <a:gd name="T11" fmla="*/ 747 h 747"/>
                      <a:gd name="T12" fmla="*/ 350 w 466"/>
                      <a:gd name="T13" fmla="*/ 747 h 747"/>
                      <a:gd name="T14" fmla="*/ 364 w 466"/>
                      <a:gd name="T15" fmla="*/ 595 h 747"/>
                      <a:gd name="T16" fmla="*/ 466 w 466"/>
                      <a:gd name="T17" fmla="*/ 329 h 7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66" h="747">
                        <a:moveTo>
                          <a:pt x="466" y="329"/>
                        </a:moveTo>
                        <a:cubicBezTo>
                          <a:pt x="466" y="158"/>
                          <a:pt x="466" y="105"/>
                          <a:pt x="306" y="22"/>
                        </a:cubicBezTo>
                        <a:cubicBezTo>
                          <a:pt x="271" y="0"/>
                          <a:pt x="153" y="14"/>
                          <a:pt x="131" y="42"/>
                        </a:cubicBezTo>
                        <a:cubicBezTo>
                          <a:pt x="1" y="111"/>
                          <a:pt x="0" y="152"/>
                          <a:pt x="5" y="329"/>
                        </a:cubicBezTo>
                        <a:cubicBezTo>
                          <a:pt x="5" y="428"/>
                          <a:pt x="78" y="517"/>
                          <a:pt x="112" y="596"/>
                        </a:cubicBezTo>
                        <a:cubicBezTo>
                          <a:pt x="129" y="635"/>
                          <a:pt x="131" y="747"/>
                          <a:pt x="131" y="747"/>
                        </a:cubicBezTo>
                        <a:cubicBezTo>
                          <a:pt x="350" y="747"/>
                          <a:pt x="350" y="747"/>
                          <a:pt x="350" y="747"/>
                        </a:cubicBezTo>
                        <a:cubicBezTo>
                          <a:pt x="350" y="747"/>
                          <a:pt x="348" y="636"/>
                          <a:pt x="364" y="595"/>
                        </a:cubicBezTo>
                        <a:cubicBezTo>
                          <a:pt x="396" y="518"/>
                          <a:pt x="466" y="424"/>
                          <a:pt x="466" y="329"/>
                        </a:cubicBezTo>
                        <a:close/>
                      </a:path>
                    </a:pathLst>
                  </a:custGeom>
                  <a:solidFill>
                    <a:srgbClr val="99ABB4"/>
                  </a:solidFill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" name="Freeform 13">
                    <a:extLst>
                      <a:ext uri="{FF2B5EF4-FFF2-40B4-BE49-F238E27FC236}">
                        <a16:creationId xmlns:a16="http://schemas.microsoft.com/office/drawing/2014/main" id="{8FF7992D-472F-430E-9DDD-CC13C86058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97825" y="1835858"/>
                    <a:ext cx="54937" cy="194175"/>
                  </a:xfrm>
                  <a:custGeom>
                    <a:avLst/>
                    <a:gdLst>
                      <a:gd name="T0" fmla="*/ 38 w 43"/>
                      <a:gd name="T1" fmla="*/ 77 h 151"/>
                      <a:gd name="T2" fmla="*/ 14 w 43"/>
                      <a:gd name="T3" fmla="*/ 150 h 151"/>
                      <a:gd name="T4" fmla="*/ 5 w 43"/>
                      <a:gd name="T5" fmla="*/ 74 h 151"/>
                      <a:gd name="T6" fmla="*/ 30 w 43"/>
                      <a:gd name="T7" fmla="*/ 1 h 151"/>
                      <a:gd name="T8" fmla="*/ 38 w 43"/>
                      <a:gd name="T9" fmla="*/ 77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3" h="151">
                        <a:moveTo>
                          <a:pt x="38" y="77"/>
                        </a:moveTo>
                        <a:cubicBezTo>
                          <a:pt x="34" y="118"/>
                          <a:pt x="23" y="151"/>
                          <a:pt x="14" y="150"/>
                        </a:cubicBezTo>
                        <a:cubicBezTo>
                          <a:pt x="4" y="149"/>
                          <a:pt x="0" y="115"/>
                          <a:pt x="5" y="74"/>
                        </a:cubicBezTo>
                        <a:cubicBezTo>
                          <a:pt x="9" y="33"/>
                          <a:pt x="20" y="0"/>
                          <a:pt x="30" y="1"/>
                        </a:cubicBezTo>
                        <a:cubicBezTo>
                          <a:pt x="39" y="2"/>
                          <a:pt x="43" y="36"/>
                          <a:pt x="38" y="77"/>
                        </a:cubicBezTo>
                        <a:close/>
                      </a:path>
                    </a:pathLst>
                  </a:custGeom>
                  <a:solidFill>
                    <a:srgbClr val="99ABB4"/>
                  </a:solidFill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" name="Freeform 14">
                    <a:extLst>
                      <a:ext uri="{FF2B5EF4-FFF2-40B4-BE49-F238E27FC236}">
                        <a16:creationId xmlns:a16="http://schemas.microsoft.com/office/drawing/2014/main" id="{2BD7B405-A728-4510-8321-B57ACD53E8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73625" y="1856696"/>
                    <a:ext cx="61568" cy="194175"/>
                  </a:xfrm>
                  <a:custGeom>
                    <a:avLst/>
                    <a:gdLst>
                      <a:gd name="T0" fmla="*/ 41 w 48"/>
                      <a:gd name="T1" fmla="*/ 72 h 151"/>
                      <a:gd name="T2" fmla="*/ 37 w 48"/>
                      <a:gd name="T3" fmla="*/ 149 h 151"/>
                      <a:gd name="T4" fmla="*/ 7 w 48"/>
                      <a:gd name="T5" fmla="*/ 78 h 151"/>
                      <a:gd name="T6" fmla="*/ 11 w 48"/>
                      <a:gd name="T7" fmla="*/ 2 h 151"/>
                      <a:gd name="T8" fmla="*/ 41 w 48"/>
                      <a:gd name="T9" fmla="*/ 72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8" h="151">
                        <a:moveTo>
                          <a:pt x="41" y="72"/>
                        </a:moveTo>
                        <a:cubicBezTo>
                          <a:pt x="48" y="113"/>
                          <a:pt x="46" y="147"/>
                          <a:pt x="37" y="149"/>
                        </a:cubicBezTo>
                        <a:cubicBezTo>
                          <a:pt x="28" y="151"/>
                          <a:pt x="14" y="119"/>
                          <a:pt x="7" y="78"/>
                        </a:cubicBezTo>
                        <a:cubicBezTo>
                          <a:pt x="0" y="38"/>
                          <a:pt x="2" y="3"/>
                          <a:pt x="11" y="2"/>
                        </a:cubicBezTo>
                        <a:cubicBezTo>
                          <a:pt x="20" y="0"/>
                          <a:pt x="33" y="32"/>
                          <a:pt x="41" y="72"/>
                        </a:cubicBezTo>
                        <a:close/>
                      </a:path>
                    </a:pathLst>
                  </a:custGeom>
                  <a:solidFill>
                    <a:srgbClr val="99ABB4"/>
                  </a:solidFill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4" name="Freeform 15">
                    <a:extLst>
                      <a:ext uri="{FF2B5EF4-FFF2-40B4-BE49-F238E27FC236}">
                        <a16:creationId xmlns:a16="http://schemas.microsoft.com/office/drawing/2014/main" id="{BB492C4B-D720-44A0-8946-3EA9BFF809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95411" y="1541281"/>
                    <a:ext cx="619463" cy="723654"/>
                  </a:xfrm>
                  <a:custGeom>
                    <a:avLst/>
                    <a:gdLst>
                      <a:gd name="T0" fmla="*/ 321 w 481"/>
                      <a:gd name="T1" fmla="*/ 22 h 562"/>
                      <a:gd name="T2" fmla="*/ 142 w 481"/>
                      <a:gd name="T3" fmla="*/ 38 h 562"/>
                      <a:gd name="T4" fmla="*/ 16 w 481"/>
                      <a:gd name="T5" fmla="*/ 315 h 562"/>
                      <a:gd name="T6" fmla="*/ 45 w 481"/>
                      <a:gd name="T7" fmla="*/ 400 h 562"/>
                      <a:gd name="T8" fmla="*/ 114 w 481"/>
                      <a:gd name="T9" fmla="*/ 522 h 562"/>
                      <a:gd name="T10" fmla="*/ 157 w 481"/>
                      <a:gd name="T11" fmla="*/ 538 h 562"/>
                      <a:gd name="T12" fmla="*/ 181 w 481"/>
                      <a:gd name="T13" fmla="*/ 484 h 562"/>
                      <a:gd name="T14" fmla="*/ 181 w 481"/>
                      <a:gd name="T15" fmla="*/ 546 h 562"/>
                      <a:gd name="T16" fmla="*/ 230 w 481"/>
                      <a:gd name="T17" fmla="*/ 556 h 562"/>
                      <a:gd name="T18" fmla="*/ 236 w 481"/>
                      <a:gd name="T19" fmla="*/ 534 h 562"/>
                      <a:gd name="T20" fmla="*/ 271 w 481"/>
                      <a:gd name="T21" fmla="*/ 560 h 562"/>
                      <a:gd name="T22" fmla="*/ 296 w 481"/>
                      <a:gd name="T23" fmla="*/ 560 h 562"/>
                      <a:gd name="T24" fmla="*/ 304 w 481"/>
                      <a:gd name="T25" fmla="*/ 560 h 562"/>
                      <a:gd name="T26" fmla="*/ 320 w 481"/>
                      <a:gd name="T27" fmla="*/ 496 h 562"/>
                      <a:gd name="T28" fmla="*/ 342 w 481"/>
                      <a:gd name="T29" fmla="*/ 559 h 562"/>
                      <a:gd name="T30" fmla="*/ 379 w 481"/>
                      <a:gd name="T31" fmla="*/ 528 h 562"/>
                      <a:gd name="T32" fmla="*/ 459 w 481"/>
                      <a:gd name="T33" fmla="*/ 394 h 562"/>
                      <a:gd name="T34" fmla="*/ 481 w 481"/>
                      <a:gd name="T35" fmla="*/ 306 h 562"/>
                      <a:gd name="T36" fmla="*/ 321 w 481"/>
                      <a:gd name="T37" fmla="*/ 22 h 5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81" h="562">
                        <a:moveTo>
                          <a:pt x="321" y="22"/>
                        </a:moveTo>
                        <a:cubicBezTo>
                          <a:pt x="286" y="0"/>
                          <a:pt x="164" y="10"/>
                          <a:pt x="142" y="38"/>
                        </a:cubicBezTo>
                        <a:cubicBezTo>
                          <a:pt x="12" y="107"/>
                          <a:pt x="0" y="141"/>
                          <a:pt x="16" y="315"/>
                        </a:cubicBezTo>
                        <a:cubicBezTo>
                          <a:pt x="18" y="339"/>
                          <a:pt x="38" y="377"/>
                          <a:pt x="45" y="400"/>
                        </a:cubicBezTo>
                        <a:cubicBezTo>
                          <a:pt x="61" y="451"/>
                          <a:pt x="81" y="483"/>
                          <a:pt x="114" y="522"/>
                        </a:cubicBezTo>
                        <a:cubicBezTo>
                          <a:pt x="130" y="528"/>
                          <a:pt x="144" y="534"/>
                          <a:pt x="157" y="538"/>
                        </a:cubicBezTo>
                        <a:cubicBezTo>
                          <a:pt x="181" y="484"/>
                          <a:pt x="181" y="484"/>
                          <a:pt x="181" y="484"/>
                        </a:cubicBezTo>
                        <a:cubicBezTo>
                          <a:pt x="181" y="546"/>
                          <a:pt x="181" y="546"/>
                          <a:pt x="181" y="546"/>
                        </a:cubicBezTo>
                        <a:cubicBezTo>
                          <a:pt x="196" y="551"/>
                          <a:pt x="214" y="554"/>
                          <a:pt x="230" y="556"/>
                        </a:cubicBezTo>
                        <a:cubicBezTo>
                          <a:pt x="236" y="534"/>
                          <a:pt x="236" y="534"/>
                          <a:pt x="236" y="534"/>
                        </a:cubicBezTo>
                        <a:cubicBezTo>
                          <a:pt x="271" y="560"/>
                          <a:pt x="271" y="560"/>
                          <a:pt x="271" y="560"/>
                        </a:cubicBezTo>
                        <a:cubicBezTo>
                          <a:pt x="293" y="562"/>
                          <a:pt x="289" y="560"/>
                          <a:pt x="296" y="560"/>
                        </a:cubicBezTo>
                        <a:cubicBezTo>
                          <a:pt x="299" y="560"/>
                          <a:pt x="301" y="560"/>
                          <a:pt x="304" y="560"/>
                        </a:cubicBezTo>
                        <a:cubicBezTo>
                          <a:pt x="320" y="496"/>
                          <a:pt x="320" y="496"/>
                          <a:pt x="320" y="496"/>
                        </a:cubicBezTo>
                        <a:cubicBezTo>
                          <a:pt x="342" y="559"/>
                          <a:pt x="342" y="559"/>
                          <a:pt x="342" y="559"/>
                        </a:cubicBezTo>
                        <a:cubicBezTo>
                          <a:pt x="360" y="558"/>
                          <a:pt x="330" y="553"/>
                          <a:pt x="379" y="528"/>
                        </a:cubicBezTo>
                        <a:cubicBezTo>
                          <a:pt x="410" y="489"/>
                          <a:pt x="446" y="444"/>
                          <a:pt x="459" y="394"/>
                        </a:cubicBezTo>
                        <a:cubicBezTo>
                          <a:pt x="464" y="374"/>
                          <a:pt x="481" y="327"/>
                          <a:pt x="481" y="306"/>
                        </a:cubicBezTo>
                        <a:cubicBezTo>
                          <a:pt x="481" y="135"/>
                          <a:pt x="481" y="105"/>
                          <a:pt x="321" y="22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5" name="Freeform 16">
                    <a:extLst>
                      <a:ext uri="{FF2B5EF4-FFF2-40B4-BE49-F238E27FC236}">
                        <a16:creationId xmlns:a16="http://schemas.microsoft.com/office/drawing/2014/main" id="{7322B42C-9C37-40B3-A474-EBE65DF2E4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46559" y="2325555"/>
                    <a:ext cx="569261" cy="185649"/>
                  </a:xfrm>
                  <a:custGeom>
                    <a:avLst/>
                    <a:gdLst>
                      <a:gd name="T0" fmla="*/ 412 w 442"/>
                      <a:gd name="T1" fmla="*/ 144 h 144"/>
                      <a:gd name="T2" fmla="*/ 30 w 442"/>
                      <a:gd name="T3" fmla="*/ 144 h 144"/>
                      <a:gd name="T4" fmla="*/ 30 w 442"/>
                      <a:gd name="T5" fmla="*/ 11 h 144"/>
                      <a:gd name="T6" fmla="*/ 412 w 442"/>
                      <a:gd name="T7" fmla="*/ 11 h 144"/>
                      <a:gd name="T8" fmla="*/ 412 w 442"/>
                      <a:gd name="T9" fmla="*/ 144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42" h="144">
                        <a:moveTo>
                          <a:pt x="412" y="144"/>
                        </a:moveTo>
                        <a:cubicBezTo>
                          <a:pt x="30" y="144"/>
                          <a:pt x="30" y="144"/>
                          <a:pt x="30" y="144"/>
                        </a:cubicBezTo>
                        <a:cubicBezTo>
                          <a:pt x="30" y="144"/>
                          <a:pt x="0" y="35"/>
                          <a:pt x="30" y="11"/>
                        </a:cubicBezTo>
                        <a:cubicBezTo>
                          <a:pt x="105" y="0"/>
                          <a:pt x="345" y="8"/>
                          <a:pt x="412" y="11"/>
                        </a:cubicBezTo>
                        <a:cubicBezTo>
                          <a:pt x="442" y="35"/>
                          <a:pt x="412" y="144"/>
                          <a:pt x="412" y="144"/>
                        </a:cubicBezTo>
                        <a:close/>
                      </a:path>
                    </a:pathLst>
                  </a:custGeom>
                  <a:solidFill>
                    <a:srgbClr val="5045F5"/>
                  </a:solidFill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7F5DBEA2-1310-4172-AA37-FB7985539619}"/>
              </a:ext>
            </a:extLst>
          </p:cNvPr>
          <p:cNvSpPr/>
          <p:nvPr/>
        </p:nvSpPr>
        <p:spPr>
          <a:xfrm>
            <a:off x="0" y="0"/>
            <a:ext cx="9144000" cy="4521200"/>
          </a:xfrm>
          <a:custGeom>
            <a:avLst/>
            <a:gdLst>
              <a:gd name="connsiteX0" fmla="*/ 4572000 w 9144000"/>
              <a:gd name="connsiteY0" fmla="*/ 1406695 h 4521200"/>
              <a:gd name="connsiteX1" fmla="*/ 3749222 w 9144000"/>
              <a:gd name="connsiteY1" fmla="*/ 2229473 h 4521200"/>
              <a:gd name="connsiteX2" fmla="*/ 4572000 w 9144000"/>
              <a:gd name="connsiteY2" fmla="*/ 3052251 h 4521200"/>
              <a:gd name="connsiteX3" fmla="*/ 5394778 w 9144000"/>
              <a:gd name="connsiteY3" fmla="*/ 2229473 h 4521200"/>
              <a:gd name="connsiteX4" fmla="*/ 4572000 w 9144000"/>
              <a:gd name="connsiteY4" fmla="*/ 1406695 h 4521200"/>
              <a:gd name="connsiteX5" fmla="*/ 7579179 w 9144000"/>
              <a:gd name="connsiteY5" fmla="*/ 1028628 h 4521200"/>
              <a:gd name="connsiteX6" fmla="*/ 6378333 w 9144000"/>
              <a:gd name="connsiteY6" fmla="*/ 2229473 h 4521200"/>
              <a:gd name="connsiteX7" fmla="*/ 7579179 w 9144000"/>
              <a:gd name="connsiteY7" fmla="*/ 3430318 h 4521200"/>
              <a:gd name="connsiteX8" fmla="*/ 8780025 w 9144000"/>
              <a:gd name="connsiteY8" fmla="*/ 2229473 h 4521200"/>
              <a:gd name="connsiteX9" fmla="*/ 7579179 w 9144000"/>
              <a:gd name="connsiteY9" fmla="*/ 1028628 h 4521200"/>
              <a:gd name="connsiteX10" fmla="*/ 1564821 w 9144000"/>
              <a:gd name="connsiteY10" fmla="*/ 1028628 h 4521200"/>
              <a:gd name="connsiteX11" fmla="*/ 363975 w 9144000"/>
              <a:gd name="connsiteY11" fmla="*/ 2229473 h 4521200"/>
              <a:gd name="connsiteX12" fmla="*/ 1564821 w 9144000"/>
              <a:gd name="connsiteY12" fmla="*/ 3430318 h 4521200"/>
              <a:gd name="connsiteX13" fmla="*/ 2765667 w 9144000"/>
              <a:gd name="connsiteY13" fmla="*/ 2229473 h 4521200"/>
              <a:gd name="connsiteX14" fmla="*/ 1564821 w 9144000"/>
              <a:gd name="connsiteY14" fmla="*/ 1028628 h 4521200"/>
              <a:gd name="connsiteX15" fmla="*/ 0 w 9144000"/>
              <a:gd name="connsiteY15" fmla="*/ 0 h 4521200"/>
              <a:gd name="connsiteX16" fmla="*/ 9144000 w 9144000"/>
              <a:gd name="connsiteY16" fmla="*/ 0 h 4521200"/>
              <a:gd name="connsiteX17" fmla="*/ 9144000 w 9144000"/>
              <a:gd name="connsiteY17" fmla="*/ 4521200 h 4521200"/>
              <a:gd name="connsiteX18" fmla="*/ 0 w 9144000"/>
              <a:gd name="connsiteY18" fmla="*/ 4521200 h 452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44000" h="4521200">
                <a:moveTo>
                  <a:pt x="4572000" y="1406695"/>
                </a:moveTo>
                <a:cubicBezTo>
                  <a:pt x="4117592" y="1406695"/>
                  <a:pt x="3749222" y="1775065"/>
                  <a:pt x="3749222" y="2229473"/>
                </a:cubicBezTo>
                <a:cubicBezTo>
                  <a:pt x="3749222" y="2683881"/>
                  <a:pt x="4117592" y="3052251"/>
                  <a:pt x="4572000" y="3052251"/>
                </a:cubicBezTo>
                <a:cubicBezTo>
                  <a:pt x="5026408" y="3052251"/>
                  <a:pt x="5394778" y="2683881"/>
                  <a:pt x="5394778" y="2229473"/>
                </a:cubicBezTo>
                <a:cubicBezTo>
                  <a:pt x="5394778" y="1775065"/>
                  <a:pt x="5026408" y="1406695"/>
                  <a:pt x="4572000" y="1406695"/>
                </a:cubicBezTo>
                <a:close/>
                <a:moveTo>
                  <a:pt x="7579179" y="1028628"/>
                </a:moveTo>
                <a:cubicBezTo>
                  <a:pt x="6915970" y="1028628"/>
                  <a:pt x="6378333" y="1566265"/>
                  <a:pt x="6378333" y="2229473"/>
                </a:cubicBezTo>
                <a:cubicBezTo>
                  <a:pt x="6378333" y="2892681"/>
                  <a:pt x="6915970" y="3430318"/>
                  <a:pt x="7579179" y="3430318"/>
                </a:cubicBezTo>
                <a:cubicBezTo>
                  <a:pt x="8242388" y="3430318"/>
                  <a:pt x="8780025" y="2892681"/>
                  <a:pt x="8780025" y="2229473"/>
                </a:cubicBezTo>
                <a:cubicBezTo>
                  <a:pt x="8780025" y="1566265"/>
                  <a:pt x="8242388" y="1028628"/>
                  <a:pt x="7579179" y="1028628"/>
                </a:cubicBezTo>
                <a:close/>
                <a:moveTo>
                  <a:pt x="1564821" y="1028628"/>
                </a:moveTo>
                <a:cubicBezTo>
                  <a:pt x="901612" y="1028628"/>
                  <a:pt x="363975" y="1566265"/>
                  <a:pt x="363975" y="2229473"/>
                </a:cubicBezTo>
                <a:cubicBezTo>
                  <a:pt x="363975" y="2892681"/>
                  <a:pt x="901612" y="3430318"/>
                  <a:pt x="1564821" y="3430318"/>
                </a:cubicBezTo>
                <a:cubicBezTo>
                  <a:pt x="2228030" y="3430318"/>
                  <a:pt x="2765667" y="2892681"/>
                  <a:pt x="2765667" y="2229473"/>
                </a:cubicBezTo>
                <a:cubicBezTo>
                  <a:pt x="2765667" y="1566265"/>
                  <a:pt x="2228030" y="1028628"/>
                  <a:pt x="1564821" y="1028628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521200"/>
                </a:lnTo>
                <a:lnTo>
                  <a:pt x="0" y="4521200"/>
                </a:lnTo>
                <a:close/>
              </a:path>
            </a:pathLst>
          </a:cu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34E0B1C-B9F0-403C-9324-D458F362BBDC}"/>
              </a:ext>
            </a:extLst>
          </p:cNvPr>
          <p:cNvSpPr/>
          <p:nvPr/>
        </p:nvSpPr>
        <p:spPr>
          <a:xfrm>
            <a:off x="6378333" y="1028629"/>
            <a:ext cx="2401692" cy="2401690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205CC29-F941-4152-B126-7636411FA3BE}"/>
              </a:ext>
            </a:extLst>
          </p:cNvPr>
          <p:cNvSpPr/>
          <p:nvPr/>
        </p:nvSpPr>
        <p:spPr>
          <a:xfrm>
            <a:off x="363975" y="1028629"/>
            <a:ext cx="2401692" cy="2401690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0" name="Title 1">
            <a:extLst>
              <a:ext uri="{FF2B5EF4-FFF2-40B4-BE49-F238E27FC236}">
                <a16:creationId xmlns:a16="http://schemas.microsoft.com/office/drawing/2014/main" id="{A83FC9C8-9764-4FD1-A061-8CF9302D5080}"/>
              </a:ext>
            </a:extLst>
          </p:cNvPr>
          <p:cNvSpPr txBox="1">
            <a:spLocks/>
          </p:cNvSpPr>
          <p:nvPr/>
        </p:nvSpPr>
        <p:spPr>
          <a:xfrm>
            <a:off x="469900" y="278723"/>
            <a:ext cx="8204200" cy="49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j-ea"/>
                <a:cs typeface="Amazon Ember Regular" charset="0"/>
              </a:rPr>
              <a:t>Time to Value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03F01507-14B7-42B0-B9EC-571F524952A7}"/>
              </a:ext>
            </a:extLst>
          </p:cNvPr>
          <p:cNvSpPr txBox="1">
            <a:spLocks/>
          </p:cNvSpPr>
          <p:nvPr/>
        </p:nvSpPr>
        <p:spPr>
          <a:xfrm>
            <a:off x="407307" y="3462275"/>
            <a:ext cx="2315028" cy="6594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Do some work</a:t>
            </a:r>
          </a:p>
        </p:txBody>
      </p:sp>
      <p:sp>
        <p:nvSpPr>
          <p:cNvPr id="142" name="Content Placeholder 2">
            <a:extLst>
              <a:ext uri="{FF2B5EF4-FFF2-40B4-BE49-F238E27FC236}">
                <a16:creationId xmlns:a16="http://schemas.microsoft.com/office/drawing/2014/main" id="{4806CEE6-7AB1-4C85-8333-3DB94C49E849}"/>
              </a:ext>
            </a:extLst>
          </p:cNvPr>
          <p:cNvSpPr txBox="1">
            <a:spLocks/>
          </p:cNvSpPr>
          <p:nvPr/>
        </p:nvSpPr>
        <p:spPr>
          <a:xfrm>
            <a:off x="3414486" y="3127233"/>
            <a:ext cx="2315028" cy="6594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Days?</a:t>
            </a:r>
          </a:p>
        </p:txBody>
      </p:sp>
      <p:sp>
        <p:nvSpPr>
          <p:cNvPr id="143" name="Content Placeholder 2">
            <a:extLst>
              <a:ext uri="{FF2B5EF4-FFF2-40B4-BE49-F238E27FC236}">
                <a16:creationId xmlns:a16="http://schemas.microsoft.com/office/drawing/2014/main" id="{A9CCF840-B6B2-4D4A-B511-A538E76D06A3}"/>
              </a:ext>
            </a:extLst>
          </p:cNvPr>
          <p:cNvSpPr txBox="1">
            <a:spLocks/>
          </p:cNvSpPr>
          <p:nvPr/>
        </p:nvSpPr>
        <p:spPr>
          <a:xfrm>
            <a:off x="6421665" y="3462275"/>
            <a:ext cx="2315028" cy="6594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Value to a customer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2F3E884-91A8-4C84-9E63-90E0A45F2A55}"/>
              </a:ext>
            </a:extLst>
          </p:cNvPr>
          <p:cNvCxnSpPr>
            <a:cxnSpLocks/>
          </p:cNvCxnSpPr>
          <p:nvPr/>
        </p:nvCxnSpPr>
        <p:spPr>
          <a:xfrm>
            <a:off x="5394778" y="2229473"/>
            <a:ext cx="788308" cy="1"/>
          </a:xfrm>
          <a:prstGeom prst="straightConnector1">
            <a:avLst/>
          </a:prstGeom>
          <a:ln w="31750">
            <a:tailEnd type="arrow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BAD1CF6-95F2-4036-9AB6-C2F6E92C5107}"/>
              </a:ext>
            </a:extLst>
          </p:cNvPr>
          <p:cNvCxnSpPr>
            <a:cxnSpLocks/>
          </p:cNvCxnSpPr>
          <p:nvPr/>
        </p:nvCxnSpPr>
        <p:spPr>
          <a:xfrm flipH="1">
            <a:off x="2986088" y="2229473"/>
            <a:ext cx="763135" cy="0"/>
          </a:xfrm>
          <a:prstGeom prst="line">
            <a:avLst/>
          </a:prstGeom>
          <a:ln w="31750">
            <a:tailEnd type="non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C64A54F3-BDA4-4575-8106-951D93E38A6E}"/>
              </a:ext>
            </a:extLst>
          </p:cNvPr>
          <p:cNvSpPr/>
          <p:nvPr/>
        </p:nvSpPr>
        <p:spPr>
          <a:xfrm>
            <a:off x="3749222" y="1406696"/>
            <a:ext cx="1645556" cy="164555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93B87F72-BD8C-4306-8313-8B5FDC2EC083}"/>
              </a:ext>
            </a:extLst>
          </p:cNvPr>
          <p:cNvSpPr/>
          <p:nvPr/>
        </p:nvSpPr>
        <p:spPr>
          <a:xfrm>
            <a:off x="0" y="4511637"/>
            <a:ext cx="9144000" cy="631862"/>
          </a:xfrm>
          <a:prstGeom prst="rect">
            <a:avLst/>
          </a:prstGeom>
          <a:solidFill>
            <a:srgbClr val="5045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11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8025E-6 L 0 0.06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7" presetClass="path" presetSubtype="0" accel="45000" decel="48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2222E-6 0 C 0.01788 -0.06451 0.07882 -0.12531 0.13594 -0.15556 C 0.20382 -0.16173 0.24913 -0.16111 0.2757 -0.12346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5" y="-793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7" presetClass="path" presetSubtype="0" accel="45000" decel="48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2222E-6 -9.87654E-7 C 0.01789 -0.06451 0.0507 -0.15 0.10799 -0.18025 C 0.17587 -0.18642 0.24705 -0.14753 0.27362 -0.10988 " pathEditMode="relative" rAng="0" ptsTypes="AAA">
                                      <p:cBhvr>
                                        <p:cTn id="21" dur="2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81" y="-904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7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35 0.00185 C -0.02413 0.00463 -0.04705 0.00617 -0.07378 0.05741 C -0.10191 0.10401 -0.11701 0.12531 -0.12725 0.14167 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9" y="6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37198EE-F86D-4265-812C-182FE563240C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E22DA227-144D-45C2-ADD8-0C353947DF23}"/>
              </a:ext>
            </a:extLst>
          </p:cNvPr>
          <p:cNvGrpSpPr/>
          <p:nvPr/>
        </p:nvGrpSpPr>
        <p:grpSpPr>
          <a:xfrm>
            <a:off x="668552" y="1949927"/>
            <a:ext cx="4577021" cy="391086"/>
            <a:chOff x="2118670" y="3084712"/>
            <a:chExt cx="4769168" cy="407504"/>
          </a:xfrm>
          <a:noFill/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03EA000-6CE8-4A62-8FCB-EDE5F933D8C1}"/>
                </a:ext>
              </a:extLst>
            </p:cNvPr>
            <p:cNvGrpSpPr/>
            <p:nvPr/>
          </p:nvGrpSpPr>
          <p:grpSpPr>
            <a:xfrm>
              <a:off x="2118670" y="3084712"/>
              <a:ext cx="4122818" cy="407504"/>
              <a:chOff x="2118670" y="3084712"/>
              <a:chExt cx="4122818" cy="407504"/>
            </a:xfrm>
            <a:grpFill/>
          </p:grpSpPr>
          <p:sp>
            <p:nvSpPr>
              <p:cNvPr id="221" name="Rectangle 17">
                <a:extLst>
                  <a:ext uri="{FF2B5EF4-FFF2-40B4-BE49-F238E27FC236}">
                    <a16:creationId xmlns:a16="http://schemas.microsoft.com/office/drawing/2014/main" id="{BC69F27E-9E62-44A0-8B81-1FF251DF5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8126" y="3084712"/>
                <a:ext cx="374449" cy="407504"/>
              </a:xfrm>
              <a:prstGeom prst="rect">
                <a:avLst/>
              </a:prstGeom>
              <a:grp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2" name="Rectangle 18">
                <a:extLst>
                  <a:ext uri="{FF2B5EF4-FFF2-40B4-BE49-F238E27FC236}">
                    <a16:creationId xmlns:a16="http://schemas.microsoft.com/office/drawing/2014/main" id="{675EFD1D-06FE-4601-979F-78ACD63D15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3398" y="3084712"/>
                <a:ext cx="374449" cy="407504"/>
              </a:xfrm>
              <a:prstGeom prst="rect">
                <a:avLst/>
              </a:prstGeom>
              <a:grp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3" name="Rectangle 19">
                <a:extLst>
                  <a:ext uri="{FF2B5EF4-FFF2-40B4-BE49-F238E27FC236}">
                    <a16:creationId xmlns:a16="http://schemas.microsoft.com/office/drawing/2014/main" id="{91D2746A-541F-4524-8FAF-CBBDEBC96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8670" y="3084712"/>
                <a:ext cx="374449" cy="407504"/>
              </a:xfrm>
              <a:prstGeom prst="rect">
                <a:avLst/>
              </a:prstGeom>
              <a:grp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4" name="Rectangle 17">
                <a:extLst>
                  <a:ext uri="{FF2B5EF4-FFF2-40B4-BE49-F238E27FC236}">
                    <a16:creationId xmlns:a16="http://schemas.microsoft.com/office/drawing/2014/main" id="{CA84C391-C78E-423D-B7B0-1BF9AD821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54" y="3084712"/>
                <a:ext cx="374449" cy="407504"/>
              </a:xfrm>
              <a:prstGeom prst="rect">
                <a:avLst/>
              </a:prstGeom>
              <a:grp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5" name="Rectangle 17">
                <a:extLst>
                  <a:ext uri="{FF2B5EF4-FFF2-40B4-BE49-F238E27FC236}">
                    <a16:creationId xmlns:a16="http://schemas.microsoft.com/office/drawing/2014/main" id="{63DCE682-1F59-408C-B290-4DC098219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7582" y="3084712"/>
                <a:ext cx="374449" cy="407504"/>
              </a:xfrm>
              <a:prstGeom prst="rect">
                <a:avLst/>
              </a:prstGeom>
              <a:grp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6" name="Rectangle 17">
                <a:extLst>
                  <a:ext uri="{FF2B5EF4-FFF2-40B4-BE49-F238E27FC236}">
                    <a16:creationId xmlns:a16="http://schemas.microsoft.com/office/drawing/2014/main" id="{9544FC87-C5C7-41C8-8F7B-E33129505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2310" y="3084712"/>
                <a:ext cx="374449" cy="407504"/>
              </a:xfrm>
              <a:prstGeom prst="rect">
                <a:avLst/>
              </a:prstGeom>
              <a:grp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7" name="Rectangle 17">
                <a:extLst>
                  <a:ext uri="{FF2B5EF4-FFF2-40B4-BE49-F238E27FC236}">
                    <a16:creationId xmlns:a16="http://schemas.microsoft.com/office/drawing/2014/main" id="{3596F823-7F7C-42CB-85F3-43824DAC5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7039" y="3084712"/>
                <a:ext cx="374449" cy="407504"/>
              </a:xfrm>
              <a:prstGeom prst="rect">
                <a:avLst/>
              </a:prstGeom>
              <a:grp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20" name="Rectangle 19">
              <a:extLst>
                <a:ext uri="{FF2B5EF4-FFF2-40B4-BE49-F238E27FC236}">
                  <a16:creationId xmlns:a16="http://schemas.microsoft.com/office/drawing/2014/main" id="{A6758230-F686-4B26-ABE0-70F2F142D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3389" y="3084712"/>
              <a:ext cx="374449" cy="407504"/>
            </a:xfrm>
            <a:prstGeom prst="rect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33" name="Rectangle 232">
            <a:extLst>
              <a:ext uri="{FF2B5EF4-FFF2-40B4-BE49-F238E27FC236}">
                <a16:creationId xmlns:a16="http://schemas.microsoft.com/office/drawing/2014/main" id="{D10898DF-6DE3-4C53-B632-365832E402AC}"/>
              </a:ext>
            </a:extLst>
          </p:cNvPr>
          <p:cNvSpPr/>
          <p:nvPr/>
        </p:nvSpPr>
        <p:spPr>
          <a:xfrm>
            <a:off x="223808" y="778101"/>
            <a:ext cx="2695853" cy="2727126"/>
          </a:xfrm>
          <a:prstGeom prst="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0BD29F3-ED18-4AD3-8C24-4A46950C191C}"/>
              </a:ext>
            </a:extLst>
          </p:cNvPr>
          <p:cNvGrpSpPr/>
          <p:nvPr/>
        </p:nvGrpSpPr>
        <p:grpSpPr>
          <a:xfrm>
            <a:off x="3411270" y="2341011"/>
            <a:ext cx="2352662" cy="706416"/>
            <a:chOff x="5092505" y="3995206"/>
            <a:chExt cx="2352662" cy="706416"/>
          </a:xfrm>
        </p:grpSpPr>
        <p:sp>
          <p:nvSpPr>
            <p:cNvPr id="200" name="Rectangle 14">
              <a:extLst>
                <a:ext uri="{FF2B5EF4-FFF2-40B4-BE49-F238E27FC236}">
                  <a16:creationId xmlns:a16="http://schemas.microsoft.com/office/drawing/2014/main" id="{2A165905-D05C-4730-84D5-6EB5517BC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825" y="4192169"/>
              <a:ext cx="66286" cy="509453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1" name="Rectangle 15">
              <a:extLst>
                <a:ext uri="{FF2B5EF4-FFF2-40B4-BE49-F238E27FC236}">
                  <a16:creationId xmlns:a16="http://schemas.microsoft.com/office/drawing/2014/main" id="{76AC0789-0A25-4338-AD37-A4A279719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998" y="4192169"/>
              <a:ext cx="66286" cy="509453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2" name="Freeform 5">
              <a:extLst>
                <a:ext uri="{FF2B5EF4-FFF2-40B4-BE49-F238E27FC236}">
                  <a16:creationId xmlns:a16="http://schemas.microsoft.com/office/drawing/2014/main" id="{0934BCE4-2FCF-446F-8597-6F39B09BC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2505" y="3995206"/>
              <a:ext cx="2352662" cy="366939"/>
            </a:xfrm>
            <a:custGeom>
              <a:avLst/>
              <a:gdLst>
                <a:gd name="T0" fmla="*/ 3526 w 3824"/>
                <a:gd name="T1" fmla="*/ 596 h 596"/>
                <a:gd name="T2" fmla="*/ 298 w 3824"/>
                <a:gd name="T3" fmla="*/ 596 h 596"/>
                <a:gd name="T4" fmla="*/ 0 w 3824"/>
                <a:gd name="T5" fmla="*/ 298 h 596"/>
                <a:gd name="T6" fmla="*/ 0 w 3824"/>
                <a:gd name="T7" fmla="*/ 298 h 596"/>
                <a:gd name="T8" fmla="*/ 298 w 3824"/>
                <a:gd name="T9" fmla="*/ 0 h 596"/>
                <a:gd name="T10" fmla="*/ 3526 w 3824"/>
                <a:gd name="T11" fmla="*/ 0 h 596"/>
                <a:gd name="T12" fmla="*/ 3824 w 3824"/>
                <a:gd name="T13" fmla="*/ 298 h 596"/>
                <a:gd name="T14" fmla="*/ 3824 w 3824"/>
                <a:gd name="T15" fmla="*/ 298 h 596"/>
                <a:gd name="T16" fmla="*/ 3526 w 3824"/>
                <a:gd name="T1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24" h="596">
                  <a:moveTo>
                    <a:pt x="3526" y="596"/>
                  </a:moveTo>
                  <a:cubicBezTo>
                    <a:pt x="298" y="596"/>
                    <a:pt x="298" y="596"/>
                    <a:pt x="298" y="596"/>
                  </a:cubicBezTo>
                  <a:cubicBezTo>
                    <a:pt x="134" y="596"/>
                    <a:pt x="0" y="462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134"/>
                    <a:pt x="134" y="0"/>
                    <a:pt x="298" y="0"/>
                  </a:cubicBezTo>
                  <a:cubicBezTo>
                    <a:pt x="3526" y="0"/>
                    <a:pt x="3526" y="0"/>
                    <a:pt x="3526" y="0"/>
                  </a:cubicBezTo>
                  <a:cubicBezTo>
                    <a:pt x="3690" y="0"/>
                    <a:pt x="3824" y="134"/>
                    <a:pt x="3824" y="298"/>
                  </a:cubicBezTo>
                  <a:cubicBezTo>
                    <a:pt x="3824" y="298"/>
                    <a:pt x="3824" y="298"/>
                    <a:pt x="3824" y="298"/>
                  </a:cubicBezTo>
                  <a:cubicBezTo>
                    <a:pt x="3824" y="462"/>
                    <a:pt x="3690" y="596"/>
                    <a:pt x="3526" y="596"/>
                  </a:cubicBezTo>
                  <a:close/>
                </a:path>
              </a:pathLst>
            </a:custGeom>
            <a:solidFill>
              <a:srgbClr val="5045F5"/>
            </a:solidFill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029E38D-ACBF-4FF1-9FB7-60F26CD09145}"/>
              </a:ext>
            </a:extLst>
          </p:cNvPr>
          <p:cNvGrpSpPr/>
          <p:nvPr/>
        </p:nvGrpSpPr>
        <p:grpSpPr>
          <a:xfrm>
            <a:off x="3802354" y="2402563"/>
            <a:ext cx="241470" cy="241470"/>
            <a:chOff x="2341661" y="3556350"/>
            <a:chExt cx="251607" cy="251607"/>
          </a:xfrm>
        </p:grpSpPr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B9DD15D-E955-4C6E-B368-0FE3DA6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567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rgbClr val="99AB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53E601C-9DEF-46F7-9C95-477229335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661" y="3556350"/>
              <a:ext cx="251607" cy="251607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3595DA1-6613-40CC-A64D-23E0251A3C3E}"/>
              </a:ext>
            </a:extLst>
          </p:cNvPr>
          <p:cNvGrpSpPr/>
          <p:nvPr/>
        </p:nvGrpSpPr>
        <p:grpSpPr>
          <a:xfrm>
            <a:off x="4132360" y="2402562"/>
            <a:ext cx="240996" cy="241470"/>
            <a:chOff x="2685521" y="3556349"/>
            <a:chExt cx="251113" cy="251607"/>
          </a:xfrm>
        </p:grpSpPr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5AC2B1B5-B140-4295-97F5-52BDE0AEC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4107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rgbClr val="99AB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8" name="Oval 8">
              <a:extLst>
                <a:ext uri="{FF2B5EF4-FFF2-40B4-BE49-F238E27FC236}">
                  <a16:creationId xmlns:a16="http://schemas.microsoft.com/office/drawing/2014/main" id="{BAC821E4-B657-481F-BCD6-423E70E71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5521" y="3556349"/>
              <a:ext cx="251113" cy="251607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FD43096C-983D-4AE3-8C54-9ECC1C3F7FCE}"/>
              </a:ext>
            </a:extLst>
          </p:cNvPr>
          <p:cNvGrpSpPr/>
          <p:nvPr/>
        </p:nvGrpSpPr>
        <p:grpSpPr>
          <a:xfrm>
            <a:off x="4459528" y="2402562"/>
            <a:ext cx="241470" cy="241470"/>
            <a:chOff x="3026424" y="3556349"/>
            <a:chExt cx="251607" cy="251607"/>
          </a:xfrm>
        </p:grpSpPr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8BC2FABE-03FF-4B3A-B7C1-CE8FC7CCC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2011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rgbClr val="99AB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1" name="Oval 9">
              <a:extLst>
                <a:ext uri="{FF2B5EF4-FFF2-40B4-BE49-F238E27FC236}">
                  <a16:creationId xmlns:a16="http://schemas.microsoft.com/office/drawing/2014/main" id="{F6B6C138-FCEA-493F-9FE2-43012A93B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6424" y="3556349"/>
              <a:ext cx="251607" cy="251607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44025A2-46B6-4D05-B1A4-6437E6070781}"/>
              </a:ext>
            </a:extLst>
          </p:cNvPr>
          <p:cNvGrpSpPr/>
          <p:nvPr/>
        </p:nvGrpSpPr>
        <p:grpSpPr>
          <a:xfrm>
            <a:off x="4781958" y="2402562"/>
            <a:ext cx="241470" cy="241470"/>
            <a:chOff x="3362390" y="3556349"/>
            <a:chExt cx="251607" cy="251607"/>
          </a:xfrm>
        </p:grpSpPr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EDF6205A-7ADE-4094-8593-E5426A6FE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5677" y="3558909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rgbClr val="99AB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4" name="Oval 10">
              <a:extLst>
                <a:ext uri="{FF2B5EF4-FFF2-40B4-BE49-F238E27FC236}">
                  <a16:creationId xmlns:a16="http://schemas.microsoft.com/office/drawing/2014/main" id="{26454EDD-6409-4514-B2F3-8EADFA8DD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390" y="3556349"/>
              <a:ext cx="251607" cy="251607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CAA982A-AC27-43C3-97A2-71D5276533C7}"/>
              </a:ext>
            </a:extLst>
          </p:cNvPr>
          <p:cNvGrpSpPr/>
          <p:nvPr/>
        </p:nvGrpSpPr>
        <p:grpSpPr>
          <a:xfrm>
            <a:off x="5109126" y="2402562"/>
            <a:ext cx="241470" cy="241470"/>
            <a:chOff x="3703292" y="3556349"/>
            <a:chExt cx="251607" cy="251607"/>
          </a:xfrm>
        </p:grpSpPr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9B5E37E7-EED5-4E8B-AB9D-CF0427E56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158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rgbClr val="99AB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7" name="Oval 11">
              <a:extLst>
                <a:ext uri="{FF2B5EF4-FFF2-40B4-BE49-F238E27FC236}">
                  <a16:creationId xmlns:a16="http://schemas.microsoft.com/office/drawing/2014/main" id="{E63FC720-BBA8-4CBF-B089-133C7A5AC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292" y="3556349"/>
              <a:ext cx="251607" cy="251607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B7E378AC-D64D-4CD5-9E54-EF5CB856250C}"/>
              </a:ext>
            </a:extLst>
          </p:cNvPr>
          <p:cNvGrpSpPr/>
          <p:nvPr/>
        </p:nvGrpSpPr>
        <p:grpSpPr>
          <a:xfrm>
            <a:off x="223808" y="1071681"/>
            <a:ext cx="2695853" cy="2401591"/>
            <a:chOff x="223808" y="1071681"/>
            <a:chExt cx="2695853" cy="2401591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BCE3EEB-B8CC-4C7E-A56A-F47D32301202}"/>
                </a:ext>
              </a:extLst>
            </p:cNvPr>
            <p:cNvSpPr/>
            <p:nvPr/>
          </p:nvSpPr>
          <p:spPr>
            <a:xfrm>
              <a:off x="2167507" y="2078804"/>
              <a:ext cx="752154" cy="360476"/>
            </a:xfrm>
            <a:prstGeom prst="roundRect">
              <a:avLst/>
            </a:pr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bg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C983CA09-953F-4518-9B19-4EAC06422A27}"/>
                </a:ext>
              </a:extLst>
            </p:cNvPr>
            <p:cNvSpPr/>
            <p:nvPr/>
          </p:nvSpPr>
          <p:spPr>
            <a:xfrm>
              <a:off x="1644374" y="1510645"/>
              <a:ext cx="998227" cy="642291"/>
            </a:xfrm>
            <a:prstGeom prst="roundRect">
              <a:avLst/>
            </a:pr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D02152E3-D1EE-475A-956E-B1C667D4C4B7}"/>
                </a:ext>
              </a:extLst>
            </p:cNvPr>
            <p:cNvGrpSpPr/>
            <p:nvPr/>
          </p:nvGrpSpPr>
          <p:grpSpPr>
            <a:xfrm>
              <a:off x="1899073" y="1694790"/>
              <a:ext cx="600080" cy="374571"/>
              <a:chOff x="4713607" y="3205981"/>
              <a:chExt cx="185586" cy="115843"/>
            </a:xfrm>
            <a:solidFill>
              <a:srgbClr val="99ABB4"/>
            </a:solidFill>
          </p:grpSpPr>
          <p:sp>
            <p:nvSpPr>
              <p:cNvPr id="104" name="Freeform 25">
                <a:extLst>
                  <a:ext uri="{FF2B5EF4-FFF2-40B4-BE49-F238E27FC236}">
                    <a16:creationId xmlns:a16="http://schemas.microsoft.com/office/drawing/2014/main" id="{549F5040-07EE-4FB0-8B14-9FC35A5C4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3607" y="3228440"/>
                <a:ext cx="54376" cy="57922"/>
              </a:xfrm>
              <a:custGeom>
                <a:avLst/>
                <a:gdLst>
                  <a:gd name="T0" fmla="*/ 0 w 46"/>
                  <a:gd name="T1" fmla="*/ 28 h 49"/>
                  <a:gd name="T2" fmla="*/ 0 w 46"/>
                  <a:gd name="T3" fmla="*/ 23 h 49"/>
                  <a:gd name="T4" fmla="*/ 46 w 46"/>
                  <a:gd name="T5" fmla="*/ 0 h 49"/>
                  <a:gd name="T6" fmla="*/ 46 w 46"/>
                  <a:gd name="T7" fmla="*/ 7 h 49"/>
                  <a:gd name="T8" fmla="*/ 7 w 46"/>
                  <a:gd name="T9" fmla="*/ 26 h 49"/>
                  <a:gd name="T10" fmla="*/ 46 w 46"/>
                  <a:gd name="T11" fmla="*/ 42 h 49"/>
                  <a:gd name="T12" fmla="*/ 46 w 46"/>
                  <a:gd name="T13" fmla="*/ 49 h 49"/>
                  <a:gd name="T14" fmla="*/ 0 w 46"/>
                  <a:gd name="T15" fmla="*/ 2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9">
                    <a:moveTo>
                      <a:pt x="0" y="28"/>
                    </a:moveTo>
                    <a:lnTo>
                      <a:pt x="0" y="23"/>
                    </a:lnTo>
                    <a:lnTo>
                      <a:pt x="46" y="0"/>
                    </a:lnTo>
                    <a:lnTo>
                      <a:pt x="46" y="7"/>
                    </a:lnTo>
                    <a:lnTo>
                      <a:pt x="7" y="26"/>
                    </a:lnTo>
                    <a:lnTo>
                      <a:pt x="46" y="42"/>
                    </a:lnTo>
                    <a:lnTo>
                      <a:pt x="46" y="49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2F4F4"/>
              </a:solidFill>
              <a:ln w="0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5" name="Freeform 26">
                <a:extLst>
                  <a:ext uri="{FF2B5EF4-FFF2-40B4-BE49-F238E27FC236}">
                    <a16:creationId xmlns:a16="http://schemas.microsoft.com/office/drawing/2014/main" id="{82C896B3-2E7A-41AF-A093-002B71B44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0985" y="3205981"/>
                <a:ext cx="50829" cy="115843"/>
              </a:xfrm>
              <a:custGeom>
                <a:avLst/>
                <a:gdLst>
                  <a:gd name="T0" fmla="*/ 0 w 43"/>
                  <a:gd name="T1" fmla="*/ 98 h 98"/>
                  <a:gd name="T2" fmla="*/ 37 w 43"/>
                  <a:gd name="T3" fmla="*/ 0 h 98"/>
                  <a:gd name="T4" fmla="*/ 43 w 43"/>
                  <a:gd name="T5" fmla="*/ 0 h 98"/>
                  <a:gd name="T6" fmla="*/ 7 w 43"/>
                  <a:gd name="T7" fmla="*/ 98 h 98"/>
                  <a:gd name="T8" fmla="*/ 0 w 43"/>
                  <a:gd name="T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98">
                    <a:moveTo>
                      <a:pt x="0" y="98"/>
                    </a:moveTo>
                    <a:lnTo>
                      <a:pt x="37" y="0"/>
                    </a:lnTo>
                    <a:lnTo>
                      <a:pt x="43" y="0"/>
                    </a:lnTo>
                    <a:lnTo>
                      <a:pt x="7" y="98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F2F4F4"/>
              </a:solidFill>
              <a:ln w="0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6" name="Freeform 27">
                <a:extLst>
                  <a:ext uri="{FF2B5EF4-FFF2-40B4-BE49-F238E27FC236}">
                    <a16:creationId xmlns:a16="http://schemas.microsoft.com/office/drawing/2014/main" id="{B5345589-4D79-4A61-AEFE-7AE838EF0C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4817" y="3228440"/>
                <a:ext cx="54376" cy="57922"/>
              </a:xfrm>
              <a:custGeom>
                <a:avLst/>
                <a:gdLst>
                  <a:gd name="T0" fmla="*/ 46 w 46"/>
                  <a:gd name="T1" fmla="*/ 23 h 49"/>
                  <a:gd name="T2" fmla="*/ 46 w 46"/>
                  <a:gd name="T3" fmla="*/ 28 h 49"/>
                  <a:gd name="T4" fmla="*/ 0 w 46"/>
                  <a:gd name="T5" fmla="*/ 49 h 49"/>
                  <a:gd name="T6" fmla="*/ 0 w 46"/>
                  <a:gd name="T7" fmla="*/ 44 h 49"/>
                  <a:gd name="T8" fmla="*/ 40 w 46"/>
                  <a:gd name="T9" fmla="*/ 26 h 49"/>
                  <a:gd name="T10" fmla="*/ 0 w 46"/>
                  <a:gd name="T11" fmla="*/ 7 h 49"/>
                  <a:gd name="T12" fmla="*/ 0 w 46"/>
                  <a:gd name="T13" fmla="*/ 0 h 49"/>
                  <a:gd name="T14" fmla="*/ 46 w 46"/>
                  <a:gd name="T15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9">
                    <a:moveTo>
                      <a:pt x="46" y="23"/>
                    </a:moveTo>
                    <a:lnTo>
                      <a:pt x="46" y="28"/>
                    </a:lnTo>
                    <a:lnTo>
                      <a:pt x="0" y="49"/>
                    </a:lnTo>
                    <a:lnTo>
                      <a:pt x="0" y="44"/>
                    </a:lnTo>
                    <a:lnTo>
                      <a:pt x="40" y="26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46" y="23"/>
                    </a:lnTo>
                    <a:close/>
                  </a:path>
                </a:pathLst>
              </a:custGeom>
              <a:solidFill>
                <a:srgbClr val="F2F4F4"/>
              </a:solidFill>
              <a:ln w="0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97206CB-8F5D-4F4E-936E-B4D6AB2E99E1}"/>
                </a:ext>
              </a:extLst>
            </p:cNvPr>
            <p:cNvSpPr/>
            <p:nvPr/>
          </p:nvSpPr>
          <p:spPr>
            <a:xfrm>
              <a:off x="855391" y="1289994"/>
              <a:ext cx="688871" cy="498139"/>
            </a:xfrm>
            <a:prstGeom prst="roundRect">
              <a:avLst/>
            </a:pr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bg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41" name="Group 256">
              <a:extLst>
                <a:ext uri="{FF2B5EF4-FFF2-40B4-BE49-F238E27FC236}">
                  <a16:creationId xmlns:a16="http://schemas.microsoft.com/office/drawing/2014/main" id="{E845F706-BCE4-4EB2-BCEE-2C9E8CE72FC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9029" y="1561009"/>
              <a:ext cx="2315176" cy="1912263"/>
              <a:chOff x="673" y="0"/>
              <a:chExt cx="4413" cy="3645"/>
            </a:xfrm>
          </p:grpSpPr>
          <p:sp>
            <p:nvSpPr>
              <p:cNvPr id="111" name="Freeform 257">
                <a:extLst>
                  <a:ext uri="{FF2B5EF4-FFF2-40B4-BE49-F238E27FC236}">
                    <a16:creationId xmlns:a16="http://schemas.microsoft.com/office/drawing/2014/main" id="{EAF53575-7AAA-4572-BA2B-35538AB890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" y="1477"/>
                <a:ext cx="1632" cy="1503"/>
              </a:xfrm>
              <a:custGeom>
                <a:avLst/>
                <a:gdLst>
                  <a:gd name="T0" fmla="*/ 2001 w 2001"/>
                  <a:gd name="T1" fmla="*/ 1842 h 1842"/>
                  <a:gd name="T2" fmla="*/ 1711 w 2001"/>
                  <a:gd name="T3" fmla="*/ 197 h 1842"/>
                  <a:gd name="T4" fmla="*/ 1479 w 2001"/>
                  <a:gd name="T5" fmla="*/ 0 h 1842"/>
                  <a:gd name="T6" fmla="*/ 181 w 2001"/>
                  <a:gd name="T7" fmla="*/ 0 h 1842"/>
                  <a:gd name="T8" fmla="*/ 19 w 2001"/>
                  <a:gd name="T9" fmla="*/ 197 h 1842"/>
                  <a:gd name="T10" fmla="*/ 309 w 2001"/>
                  <a:gd name="T11" fmla="*/ 1842 h 1842"/>
                  <a:gd name="T12" fmla="*/ 2001 w 2001"/>
                  <a:gd name="T13" fmla="*/ 1842 h 18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1" h="1842">
                    <a:moveTo>
                      <a:pt x="2001" y="1842"/>
                    </a:moveTo>
                    <a:cubicBezTo>
                      <a:pt x="1711" y="197"/>
                      <a:pt x="1711" y="197"/>
                      <a:pt x="1711" y="197"/>
                    </a:cubicBezTo>
                    <a:cubicBezTo>
                      <a:pt x="1692" y="88"/>
                      <a:pt x="1588" y="0"/>
                      <a:pt x="147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72" y="0"/>
                      <a:pt x="0" y="88"/>
                      <a:pt x="19" y="197"/>
                    </a:cubicBezTo>
                    <a:cubicBezTo>
                      <a:pt x="309" y="1842"/>
                      <a:pt x="309" y="1842"/>
                      <a:pt x="309" y="1842"/>
                    </a:cubicBezTo>
                    <a:lnTo>
                      <a:pt x="2001" y="1842"/>
                    </a:lnTo>
                    <a:close/>
                  </a:path>
                </a:pathLst>
              </a:custGeom>
              <a:solidFill>
                <a:srgbClr val="3357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" name="Freeform 258">
                <a:extLst>
                  <a:ext uri="{FF2B5EF4-FFF2-40B4-BE49-F238E27FC236}">
                    <a16:creationId xmlns:a16="http://schemas.microsoft.com/office/drawing/2014/main" id="{53ECBAF0-EE22-4313-9CBB-4210B67A4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" y="1450"/>
                <a:ext cx="1682" cy="1530"/>
              </a:xfrm>
              <a:custGeom>
                <a:avLst/>
                <a:gdLst>
                  <a:gd name="T0" fmla="*/ 369 w 2062"/>
                  <a:gd name="T1" fmla="*/ 1876 h 1876"/>
                  <a:gd name="T2" fmla="*/ 78 w 2062"/>
                  <a:gd name="T3" fmla="*/ 225 h 1876"/>
                  <a:gd name="T4" fmla="*/ 105 w 2062"/>
                  <a:gd name="T5" fmla="*/ 112 h 1876"/>
                  <a:gd name="T6" fmla="*/ 207 w 2062"/>
                  <a:gd name="T7" fmla="*/ 68 h 1876"/>
                  <a:gd name="T8" fmla="*/ 1505 w 2062"/>
                  <a:gd name="T9" fmla="*/ 68 h 1876"/>
                  <a:gd name="T10" fmla="*/ 1704 w 2062"/>
                  <a:gd name="T11" fmla="*/ 237 h 1876"/>
                  <a:gd name="T12" fmla="*/ 1993 w 2062"/>
                  <a:gd name="T13" fmla="*/ 1876 h 1876"/>
                  <a:gd name="T14" fmla="*/ 2062 w 2062"/>
                  <a:gd name="T15" fmla="*/ 1876 h 1876"/>
                  <a:gd name="T16" fmla="*/ 1770 w 2062"/>
                  <a:gd name="T17" fmla="*/ 225 h 1876"/>
                  <a:gd name="T18" fmla="*/ 1677 w 2062"/>
                  <a:gd name="T19" fmla="*/ 66 h 1876"/>
                  <a:gd name="T20" fmla="*/ 1505 w 2062"/>
                  <a:gd name="T21" fmla="*/ 0 h 1876"/>
                  <a:gd name="T22" fmla="*/ 207 w 2062"/>
                  <a:gd name="T23" fmla="*/ 0 h 1876"/>
                  <a:gd name="T24" fmla="*/ 53 w 2062"/>
                  <a:gd name="T25" fmla="*/ 69 h 1876"/>
                  <a:gd name="T26" fmla="*/ 11 w 2062"/>
                  <a:gd name="T27" fmla="*/ 237 h 1876"/>
                  <a:gd name="T28" fmla="*/ 300 w 2062"/>
                  <a:gd name="T29" fmla="*/ 1876 h 1876"/>
                  <a:gd name="T30" fmla="*/ 369 w 2062"/>
                  <a:gd name="T31" fmla="*/ 1876 h 1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62" h="1876">
                    <a:moveTo>
                      <a:pt x="369" y="1876"/>
                    </a:moveTo>
                    <a:cubicBezTo>
                      <a:pt x="78" y="225"/>
                      <a:pt x="78" y="225"/>
                      <a:pt x="78" y="225"/>
                    </a:cubicBezTo>
                    <a:cubicBezTo>
                      <a:pt x="71" y="182"/>
                      <a:pt x="80" y="142"/>
                      <a:pt x="105" y="112"/>
                    </a:cubicBezTo>
                    <a:cubicBezTo>
                      <a:pt x="129" y="84"/>
                      <a:pt x="165" y="68"/>
                      <a:pt x="207" y="68"/>
                    </a:cubicBezTo>
                    <a:cubicBezTo>
                      <a:pt x="1505" y="68"/>
                      <a:pt x="1505" y="68"/>
                      <a:pt x="1505" y="68"/>
                    </a:cubicBezTo>
                    <a:cubicBezTo>
                      <a:pt x="1598" y="68"/>
                      <a:pt x="1687" y="144"/>
                      <a:pt x="1704" y="237"/>
                    </a:cubicBezTo>
                    <a:cubicBezTo>
                      <a:pt x="1993" y="1876"/>
                      <a:pt x="1993" y="1876"/>
                      <a:pt x="1993" y="1876"/>
                    </a:cubicBezTo>
                    <a:cubicBezTo>
                      <a:pt x="2062" y="1876"/>
                      <a:pt x="2062" y="1876"/>
                      <a:pt x="2062" y="1876"/>
                    </a:cubicBezTo>
                    <a:cubicBezTo>
                      <a:pt x="1770" y="225"/>
                      <a:pt x="1770" y="225"/>
                      <a:pt x="1770" y="225"/>
                    </a:cubicBezTo>
                    <a:cubicBezTo>
                      <a:pt x="1760" y="165"/>
                      <a:pt x="1726" y="108"/>
                      <a:pt x="1677" y="66"/>
                    </a:cubicBezTo>
                    <a:cubicBezTo>
                      <a:pt x="1627" y="23"/>
                      <a:pt x="1566" y="0"/>
                      <a:pt x="1505" y="0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145" y="0"/>
                      <a:pt x="90" y="24"/>
                      <a:pt x="53" y="69"/>
                    </a:cubicBezTo>
                    <a:cubicBezTo>
                      <a:pt x="15" y="114"/>
                      <a:pt x="0" y="174"/>
                      <a:pt x="11" y="237"/>
                    </a:cubicBezTo>
                    <a:cubicBezTo>
                      <a:pt x="300" y="1876"/>
                      <a:pt x="300" y="1876"/>
                      <a:pt x="300" y="1876"/>
                    </a:cubicBezTo>
                    <a:lnTo>
                      <a:pt x="369" y="187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3" name="Freeform 259">
                <a:extLst>
                  <a:ext uri="{FF2B5EF4-FFF2-40B4-BE49-F238E27FC236}">
                    <a16:creationId xmlns:a16="http://schemas.microsoft.com/office/drawing/2014/main" id="{D42C6626-CC73-4867-82DF-93672EAD2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" y="1477"/>
                <a:ext cx="1633" cy="1503"/>
              </a:xfrm>
              <a:custGeom>
                <a:avLst/>
                <a:gdLst>
                  <a:gd name="T0" fmla="*/ 2001 w 2001"/>
                  <a:gd name="T1" fmla="*/ 1842 h 1842"/>
                  <a:gd name="T2" fmla="*/ 1711 w 2001"/>
                  <a:gd name="T3" fmla="*/ 197 h 1842"/>
                  <a:gd name="T4" fmla="*/ 1479 w 2001"/>
                  <a:gd name="T5" fmla="*/ 0 h 1842"/>
                  <a:gd name="T6" fmla="*/ 181 w 2001"/>
                  <a:gd name="T7" fmla="*/ 0 h 1842"/>
                  <a:gd name="T8" fmla="*/ 19 w 2001"/>
                  <a:gd name="T9" fmla="*/ 197 h 1842"/>
                  <a:gd name="T10" fmla="*/ 309 w 2001"/>
                  <a:gd name="T11" fmla="*/ 1842 h 1842"/>
                  <a:gd name="T12" fmla="*/ 2001 w 2001"/>
                  <a:gd name="T13" fmla="*/ 1842 h 18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1" h="1842">
                    <a:moveTo>
                      <a:pt x="2001" y="1842"/>
                    </a:moveTo>
                    <a:cubicBezTo>
                      <a:pt x="1711" y="197"/>
                      <a:pt x="1711" y="197"/>
                      <a:pt x="1711" y="197"/>
                    </a:cubicBezTo>
                    <a:cubicBezTo>
                      <a:pt x="1692" y="88"/>
                      <a:pt x="1588" y="0"/>
                      <a:pt x="147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72" y="0"/>
                      <a:pt x="0" y="88"/>
                      <a:pt x="19" y="197"/>
                    </a:cubicBezTo>
                    <a:cubicBezTo>
                      <a:pt x="309" y="1842"/>
                      <a:pt x="309" y="1842"/>
                      <a:pt x="309" y="1842"/>
                    </a:cubicBezTo>
                    <a:lnTo>
                      <a:pt x="2001" y="1842"/>
                    </a:ln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4" name="Freeform 260">
                <a:extLst>
                  <a:ext uri="{FF2B5EF4-FFF2-40B4-BE49-F238E27FC236}">
                    <a16:creationId xmlns:a16="http://schemas.microsoft.com/office/drawing/2014/main" id="{D88E00D0-46BD-4686-BEF2-D8A1251CD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" y="1450"/>
                <a:ext cx="1682" cy="1530"/>
              </a:xfrm>
              <a:custGeom>
                <a:avLst/>
                <a:gdLst>
                  <a:gd name="T0" fmla="*/ 369 w 2062"/>
                  <a:gd name="T1" fmla="*/ 1876 h 1876"/>
                  <a:gd name="T2" fmla="*/ 78 w 2062"/>
                  <a:gd name="T3" fmla="*/ 225 h 1876"/>
                  <a:gd name="T4" fmla="*/ 105 w 2062"/>
                  <a:gd name="T5" fmla="*/ 112 h 1876"/>
                  <a:gd name="T6" fmla="*/ 207 w 2062"/>
                  <a:gd name="T7" fmla="*/ 68 h 1876"/>
                  <a:gd name="T8" fmla="*/ 1505 w 2062"/>
                  <a:gd name="T9" fmla="*/ 68 h 1876"/>
                  <a:gd name="T10" fmla="*/ 1704 w 2062"/>
                  <a:gd name="T11" fmla="*/ 237 h 1876"/>
                  <a:gd name="T12" fmla="*/ 1993 w 2062"/>
                  <a:gd name="T13" fmla="*/ 1876 h 1876"/>
                  <a:gd name="T14" fmla="*/ 2062 w 2062"/>
                  <a:gd name="T15" fmla="*/ 1876 h 1876"/>
                  <a:gd name="T16" fmla="*/ 1770 w 2062"/>
                  <a:gd name="T17" fmla="*/ 225 h 1876"/>
                  <a:gd name="T18" fmla="*/ 1677 w 2062"/>
                  <a:gd name="T19" fmla="*/ 66 h 1876"/>
                  <a:gd name="T20" fmla="*/ 1505 w 2062"/>
                  <a:gd name="T21" fmla="*/ 0 h 1876"/>
                  <a:gd name="T22" fmla="*/ 207 w 2062"/>
                  <a:gd name="T23" fmla="*/ 0 h 1876"/>
                  <a:gd name="T24" fmla="*/ 53 w 2062"/>
                  <a:gd name="T25" fmla="*/ 69 h 1876"/>
                  <a:gd name="T26" fmla="*/ 11 w 2062"/>
                  <a:gd name="T27" fmla="*/ 237 h 1876"/>
                  <a:gd name="T28" fmla="*/ 300 w 2062"/>
                  <a:gd name="T29" fmla="*/ 1876 h 1876"/>
                  <a:gd name="T30" fmla="*/ 369 w 2062"/>
                  <a:gd name="T31" fmla="*/ 1876 h 1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62" h="1876">
                    <a:moveTo>
                      <a:pt x="369" y="1876"/>
                    </a:moveTo>
                    <a:cubicBezTo>
                      <a:pt x="78" y="225"/>
                      <a:pt x="78" y="225"/>
                      <a:pt x="78" y="225"/>
                    </a:cubicBezTo>
                    <a:cubicBezTo>
                      <a:pt x="71" y="182"/>
                      <a:pt x="80" y="142"/>
                      <a:pt x="105" y="112"/>
                    </a:cubicBezTo>
                    <a:cubicBezTo>
                      <a:pt x="129" y="84"/>
                      <a:pt x="165" y="68"/>
                      <a:pt x="207" y="68"/>
                    </a:cubicBezTo>
                    <a:cubicBezTo>
                      <a:pt x="1505" y="68"/>
                      <a:pt x="1505" y="68"/>
                      <a:pt x="1505" y="68"/>
                    </a:cubicBezTo>
                    <a:cubicBezTo>
                      <a:pt x="1598" y="68"/>
                      <a:pt x="1687" y="144"/>
                      <a:pt x="1704" y="237"/>
                    </a:cubicBezTo>
                    <a:cubicBezTo>
                      <a:pt x="1993" y="1876"/>
                      <a:pt x="1993" y="1876"/>
                      <a:pt x="1993" y="1876"/>
                    </a:cubicBezTo>
                    <a:cubicBezTo>
                      <a:pt x="2062" y="1876"/>
                      <a:pt x="2062" y="1876"/>
                      <a:pt x="2062" y="1876"/>
                    </a:cubicBezTo>
                    <a:cubicBezTo>
                      <a:pt x="1770" y="225"/>
                      <a:pt x="1770" y="225"/>
                      <a:pt x="1770" y="225"/>
                    </a:cubicBezTo>
                    <a:cubicBezTo>
                      <a:pt x="1760" y="165"/>
                      <a:pt x="1726" y="108"/>
                      <a:pt x="1677" y="66"/>
                    </a:cubicBezTo>
                    <a:cubicBezTo>
                      <a:pt x="1627" y="23"/>
                      <a:pt x="1566" y="0"/>
                      <a:pt x="1505" y="0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145" y="0"/>
                      <a:pt x="90" y="24"/>
                      <a:pt x="53" y="69"/>
                    </a:cubicBezTo>
                    <a:cubicBezTo>
                      <a:pt x="15" y="114"/>
                      <a:pt x="0" y="174"/>
                      <a:pt x="11" y="237"/>
                    </a:cubicBezTo>
                    <a:cubicBezTo>
                      <a:pt x="300" y="1876"/>
                      <a:pt x="300" y="1876"/>
                      <a:pt x="300" y="1876"/>
                    </a:cubicBezTo>
                    <a:lnTo>
                      <a:pt x="369" y="187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5" name="Freeform 261">
                <a:extLst>
                  <a:ext uri="{FF2B5EF4-FFF2-40B4-BE49-F238E27FC236}">
                    <a16:creationId xmlns:a16="http://schemas.microsoft.com/office/drawing/2014/main" id="{5E8DC281-A5C9-4EF5-9602-B2AEFC87D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" y="1314"/>
                <a:ext cx="1508" cy="1663"/>
              </a:xfrm>
              <a:custGeom>
                <a:avLst/>
                <a:gdLst>
                  <a:gd name="T0" fmla="*/ 788 w 1849"/>
                  <a:gd name="T1" fmla="*/ 272 h 2038"/>
                  <a:gd name="T2" fmla="*/ 260 w 1849"/>
                  <a:gd name="T3" fmla="*/ 0 h 2038"/>
                  <a:gd name="T4" fmla="*/ 0 w 1849"/>
                  <a:gd name="T5" fmla="*/ 0 h 2038"/>
                  <a:gd name="T6" fmla="*/ 1456 w 1849"/>
                  <a:gd name="T7" fmla="*/ 2038 h 2038"/>
                  <a:gd name="T8" fmla="*/ 1456 w 1849"/>
                  <a:gd name="T9" fmla="*/ 2038 h 2038"/>
                  <a:gd name="T10" fmla="*/ 1704 w 1849"/>
                  <a:gd name="T11" fmla="*/ 1555 h 2038"/>
                  <a:gd name="T12" fmla="*/ 788 w 1849"/>
                  <a:gd name="T13" fmla="*/ 272 h 2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9" h="2038">
                    <a:moveTo>
                      <a:pt x="788" y="272"/>
                    </a:moveTo>
                    <a:cubicBezTo>
                      <a:pt x="666" y="101"/>
                      <a:pt x="469" y="0"/>
                      <a:pt x="2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56" y="2038"/>
                      <a:pt x="1456" y="2038"/>
                      <a:pt x="1456" y="2038"/>
                    </a:cubicBezTo>
                    <a:cubicBezTo>
                      <a:pt x="1456" y="2038"/>
                      <a:pt x="1456" y="2038"/>
                      <a:pt x="1456" y="2038"/>
                    </a:cubicBezTo>
                    <a:cubicBezTo>
                      <a:pt x="1704" y="2038"/>
                      <a:pt x="1849" y="1757"/>
                      <a:pt x="1704" y="1555"/>
                    </a:cubicBezTo>
                    <a:lnTo>
                      <a:pt x="788" y="27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6" name="Freeform 262">
                <a:extLst>
                  <a:ext uri="{FF2B5EF4-FFF2-40B4-BE49-F238E27FC236}">
                    <a16:creationId xmlns:a16="http://schemas.microsoft.com/office/drawing/2014/main" id="{52E0CBCE-762C-42B3-92D7-9D0A012D57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7" y="1286"/>
                <a:ext cx="1511" cy="1718"/>
              </a:xfrm>
              <a:custGeom>
                <a:avLst/>
                <a:gdLst>
                  <a:gd name="T0" fmla="*/ 851 w 1852"/>
                  <a:gd name="T1" fmla="*/ 286 h 2106"/>
                  <a:gd name="T2" fmla="*/ 296 w 1852"/>
                  <a:gd name="T3" fmla="*/ 0 h 2106"/>
                  <a:gd name="T4" fmla="*/ 36 w 1852"/>
                  <a:gd name="T5" fmla="*/ 0 h 2106"/>
                  <a:gd name="T6" fmla="*/ 6 w 1852"/>
                  <a:gd name="T7" fmla="*/ 19 h 2106"/>
                  <a:gd name="T8" fmla="*/ 8 w 1852"/>
                  <a:gd name="T9" fmla="*/ 54 h 2106"/>
                  <a:gd name="T10" fmla="*/ 1464 w 1852"/>
                  <a:gd name="T11" fmla="*/ 2092 h 2106"/>
                  <a:gd name="T12" fmla="*/ 1492 w 1852"/>
                  <a:gd name="T13" fmla="*/ 2106 h 2106"/>
                  <a:gd name="T14" fmla="*/ 1794 w 1852"/>
                  <a:gd name="T15" fmla="*/ 1922 h 2106"/>
                  <a:gd name="T16" fmla="*/ 1768 w 1852"/>
                  <a:gd name="T17" fmla="*/ 1569 h 2106"/>
                  <a:gd name="T18" fmla="*/ 851 w 1852"/>
                  <a:gd name="T19" fmla="*/ 286 h 2106"/>
                  <a:gd name="T20" fmla="*/ 1733 w 1852"/>
                  <a:gd name="T21" fmla="*/ 1891 h 2106"/>
                  <a:gd name="T22" fmla="*/ 1509 w 1852"/>
                  <a:gd name="T23" fmla="*/ 2038 h 2106"/>
                  <a:gd name="T24" fmla="*/ 102 w 1852"/>
                  <a:gd name="T25" fmla="*/ 68 h 2106"/>
                  <a:gd name="T26" fmla="*/ 296 w 1852"/>
                  <a:gd name="T27" fmla="*/ 68 h 2106"/>
                  <a:gd name="T28" fmla="*/ 796 w 1852"/>
                  <a:gd name="T29" fmla="*/ 326 h 2106"/>
                  <a:gd name="T30" fmla="*/ 1713 w 1852"/>
                  <a:gd name="T31" fmla="*/ 1609 h 2106"/>
                  <a:gd name="T32" fmla="*/ 1733 w 1852"/>
                  <a:gd name="T33" fmla="*/ 1891 h 2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52" h="2106">
                    <a:moveTo>
                      <a:pt x="851" y="286"/>
                    </a:moveTo>
                    <a:cubicBezTo>
                      <a:pt x="724" y="107"/>
                      <a:pt x="516" y="0"/>
                      <a:pt x="29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3" y="0"/>
                      <a:pt x="12" y="7"/>
                      <a:pt x="6" y="19"/>
                    </a:cubicBezTo>
                    <a:cubicBezTo>
                      <a:pt x="0" y="30"/>
                      <a:pt x="1" y="44"/>
                      <a:pt x="8" y="54"/>
                    </a:cubicBezTo>
                    <a:cubicBezTo>
                      <a:pt x="1464" y="2092"/>
                      <a:pt x="1464" y="2092"/>
                      <a:pt x="1464" y="2092"/>
                    </a:cubicBezTo>
                    <a:cubicBezTo>
                      <a:pt x="1470" y="2101"/>
                      <a:pt x="1481" y="2106"/>
                      <a:pt x="1492" y="2106"/>
                    </a:cubicBezTo>
                    <a:cubicBezTo>
                      <a:pt x="1620" y="2106"/>
                      <a:pt x="1735" y="2036"/>
                      <a:pt x="1794" y="1922"/>
                    </a:cubicBezTo>
                    <a:cubicBezTo>
                      <a:pt x="1852" y="1809"/>
                      <a:pt x="1842" y="1673"/>
                      <a:pt x="1768" y="1569"/>
                    </a:cubicBezTo>
                    <a:lnTo>
                      <a:pt x="851" y="286"/>
                    </a:lnTo>
                    <a:close/>
                    <a:moveTo>
                      <a:pt x="1733" y="1891"/>
                    </a:moveTo>
                    <a:cubicBezTo>
                      <a:pt x="1688" y="1978"/>
                      <a:pt x="1605" y="2032"/>
                      <a:pt x="1509" y="2038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296" y="68"/>
                      <a:pt x="296" y="68"/>
                      <a:pt x="296" y="68"/>
                    </a:cubicBezTo>
                    <a:cubicBezTo>
                      <a:pt x="494" y="68"/>
                      <a:pt x="681" y="164"/>
                      <a:pt x="796" y="326"/>
                    </a:cubicBezTo>
                    <a:cubicBezTo>
                      <a:pt x="1713" y="1609"/>
                      <a:pt x="1713" y="1609"/>
                      <a:pt x="1713" y="1609"/>
                    </a:cubicBezTo>
                    <a:cubicBezTo>
                      <a:pt x="1773" y="1693"/>
                      <a:pt x="1781" y="1799"/>
                      <a:pt x="1733" y="189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7" name="Freeform 263">
                <a:extLst>
                  <a:ext uri="{FF2B5EF4-FFF2-40B4-BE49-F238E27FC236}">
                    <a16:creationId xmlns:a16="http://schemas.microsoft.com/office/drawing/2014/main" id="{D81C1C7E-ADB8-41DE-BE82-14FE57A03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7" y="1307"/>
                <a:ext cx="1306" cy="1652"/>
              </a:xfrm>
              <a:custGeom>
                <a:avLst/>
                <a:gdLst>
                  <a:gd name="T0" fmla="*/ 339 w 1601"/>
                  <a:gd name="T1" fmla="*/ 0 h 2026"/>
                  <a:gd name="T2" fmla="*/ 0 w 1601"/>
                  <a:gd name="T3" fmla="*/ 250 h 2026"/>
                  <a:gd name="T4" fmla="*/ 0 w 1601"/>
                  <a:gd name="T5" fmla="*/ 2026 h 2026"/>
                  <a:gd name="T6" fmla="*/ 1601 w 1601"/>
                  <a:gd name="T7" fmla="*/ 2026 h 2026"/>
                  <a:gd name="T8" fmla="*/ 1601 w 1601"/>
                  <a:gd name="T9" fmla="*/ 250 h 2026"/>
                  <a:gd name="T10" fmla="*/ 1263 w 1601"/>
                  <a:gd name="T11" fmla="*/ 0 h 2026"/>
                  <a:gd name="T12" fmla="*/ 339 w 1601"/>
                  <a:gd name="T13" fmla="*/ 0 h 2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1" h="2026">
                    <a:moveTo>
                      <a:pt x="339" y="0"/>
                    </a:moveTo>
                    <a:cubicBezTo>
                      <a:pt x="152" y="0"/>
                      <a:pt x="0" y="112"/>
                      <a:pt x="0" y="250"/>
                    </a:cubicBezTo>
                    <a:cubicBezTo>
                      <a:pt x="0" y="2026"/>
                      <a:pt x="0" y="2026"/>
                      <a:pt x="0" y="2026"/>
                    </a:cubicBezTo>
                    <a:cubicBezTo>
                      <a:pt x="1601" y="2026"/>
                      <a:pt x="1601" y="2026"/>
                      <a:pt x="1601" y="2026"/>
                    </a:cubicBezTo>
                    <a:cubicBezTo>
                      <a:pt x="1601" y="250"/>
                      <a:pt x="1601" y="250"/>
                      <a:pt x="1601" y="250"/>
                    </a:cubicBezTo>
                    <a:cubicBezTo>
                      <a:pt x="1263" y="0"/>
                      <a:pt x="1263" y="0"/>
                      <a:pt x="1263" y="0"/>
                    </a:cubicBez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8" name="Freeform 264">
                <a:extLst>
                  <a:ext uri="{FF2B5EF4-FFF2-40B4-BE49-F238E27FC236}">
                    <a16:creationId xmlns:a16="http://schemas.microsoft.com/office/drawing/2014/main" id="{CF9E26D9-5162-4488-A215-463F8C4BB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0" y="1286"/>
                <a:ext cx="1361" cy="1694"/>
              </a:xfrm>
              <a:custGeom>
                <a:avLst/>
                <a:gdLst>
                  <a:gd name="T0" fmla="*/ 1635 w 1669"/>
                  <a:gd name="T1" fmla="*/ 249 h 2076"/>
                  <a:gd name="T2" fmla="*/ 1601 w 1669"/>
                  <a:gd name="T3" fmla="*/ 275 h 2076"/>
                  <a:gd name="T4" fmla="*/ 1601 w 1669"/>
                  <a:gd name="T5" fmla="*/ 2026 h 2076"/>
                  <a:gd name="T6" fmla="*/ 68 w 1669"/>
                  <a:gd name="T7" fmla="*/ 2026 h 2076"/>
                  <a:gd name="T8" fmla="*/ 68 w 1669"/>
                  <a:gd name="T9" fmla="*/ 275 h 2076"/>
                  <a:gd name="T10" fmla="*/ 373 w 1669"/>
                  <a:gd name="T11" fmla="*/ 50 h 2076"/>
                  <a:gd name="T12" fmla="*/ 1297 w 1669"/>
                  <a:gd name="T13" fmla="*/ 50 h 2076"/>
                  <a:gd name="T14" fmla="*/ 1331 w 1669"/>
                  <a:gd name="T15" fmla="*/ 25 h 2076"/>
                  <a:gd name="T16" fmla="*/ 1297 w 1669"/>
                  <a:gd name="T17" fmla="*/ 0 h 2076"/>
                  <a:gd name="T18" fmla="*/ 373 w 1669"/>
                  <a:gd name="T19" fmla="*/ 0 h 2076"/>
                  <a:gd name="T20" fmla="*/ 0 w 1669"/>
                  <a:gd name="T21" fmla="*/ 275 h 2076"/>
                  <a:gd name="T22" fmla="*/ 0 w 1669"/>
                  <a:gd name="T23" fmla="*/ 2051 h 2076"/>
                  <a:gd name="T24" fmla="*/ 34 w 1669"/>
                  <a:gd name="T25" fmla="*/ 2076 h 2076"/>
                  <a:gd name="T26" fmla="*/ 1635 w 1669"/>
                  <a:gd name="T27" fmla="*/ 2076 h 2076"/>
                  <a:gd name="T28" fmla="*/ 1669 w 1669"/>
                  <a:gd name="T29" fmla="*/ 2051 h 2076"/>
                  <a:gd name="T30" fmla="*/ 1669 w 1669"/>
                  <a:gd name="T31" fmla="*/ 275 h 2076"/>
                  <a:gd name="T32" fmla="*/ 1635 w 1669"/>
                  <a:gd name="T33" fmla="*/ 249 h 2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69" h="2076">
                    <a:moveTo>
                      <a:pt x="1635" y="249"/>
                    </a:moveTo>
                    <a:cubicBezTo>
                      <a:pt x="1617" y="249"/>
                      <a:pt x="1601" y="261"/>
                      <a:pt x="1601" y="275"/>
                    </a:cubicBezTo>
                    <a:cubicBezTo>
                      <a:pt x="1601" y="2026"/>
                      <a:pt x="1601" y="2026"/>
                      <a:pt x="1601" y="2026"/>
                    </a:cubicBezTo>
                    <a:cubicBezTo>
                      <a:pt x="68" y="2026"/>
                      <a:pt x="68" y="2026"/>
                      <a:pt x="68" y="2026"/>
                    </a:cubicBezTo>
                    <a:cubicBezTo>
                      <a:pt x="68" y="275"/>
                      <a:pt x="68" y="275"/>
                      <a:pt x="68" y="275"/>
                    </a:cubicBezTo>
                    <a:cubicBezTo>
                      <a:pt x="68" y="151"/>
                      <a:pt x="205" y="50"/>
                      <a:pt x="373" y="50"/>
                    </a:cubicBezTo>
                    <a:cubicBezTo>
                      <a:pt x="1297" y="50"/>
                      <a:pt x="1297" y="50"/>
                      <a:pt x="1297" y="50"/>
                    </a:cubicBezTo>
                    <a:cubicBezTo>
                      <a:pt x="1315" y="50"/>
                      <a:pt x="1331" y="39"/>
                      <a:pt x="1331" y="25"/>
                    </a:cubicBezTo>
                    <a:cubicBezTo>
                      <a:pt x="1331" y="11"/>
                      <a:pt x="1315" y="0"/>
                      <a:pt x="1297" y="0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167" y="0"/>
                      <a:pt x="0" y="123"/>
                      <a:pt x="0" y="275"/>
                    </a:cubicBezTo>
                    <a:cubicBezTo>
                      <a:pt x="0" y="2051"/>
                      <a:pt x="0" y="2051"/>
                      <a:pt x="0" y="2051"/>
                    </a:cubicBezTo>
                    <a:cubicBezTo>
                      <a:pt x="0" y="2065"/>
                      <a:pt x="15" y="2076"/>
                      <a:pt x="34" y="2076"/>
                    </a:cubicBezTo>
                    <a:cubicBezTo>
                      <a:pt x="1635" y="2076"/>
                      <a:pt x="1635" y="2076"/>
                      <a:pt x="1635" y="2076"/>
                    </a:cubicBezTo>
                    <a:cubicBezTo>
                      <a:pt x="1654" y="2076"/>
                      <a:pt x="1669" y="2065"/>
                      <a:pt x="1669" y="2051"/>
                    </a:cubicBezTo>
                    <a:cubicBezTo>
                      <a:pt x="1669" y="275"/>
                      <a:pt x="1669" y="275"/>
                      <a:pt x="1669" y="275"/>
                    </a:cubicBezTo>
                    <a:cubicBezTo>
                      <a:pt x="1669" y="261"/>
                      <a:pt x="1654" y="249"/>
                      <a:pt x="1635" y="24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9" name="Rectangle 265">
                <a:extLst>
                  <a:ext uri="{FF2B5EF4-FFF2-40B4-BE49-F238E27FC236}">
                    <a16:creationId xmlns:a16="http://schemas.microsoft.com/office/drawing/2014/main" id="{4FFDC348-62F8-4B6D-987B-0F26EA3384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2977"/>
                <a:ext cx="4397" cy="668"/>
              </a:xfrm>
              <a:prstGeom prst="rect">
                <a:avLst/>
              </a:prstGeom>
              <a:solidFill>
                <a:srgbClr val="504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0" name="Freeform 266">
                <a:extLst>
                  <a:ext uri="{FF2B5EF4-FFF2-40B4-BE49-F238E27FC236}">
                    <a16:creationId xmlns:a16="http://schemas.microsoft.com/office/drawing/2014/main" id="{D1387528-CC07-4A55-A1F1-76EAB6701E0F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673" y="2949"/>
                <a:ext cx="4413" cy="55"/>
              </a:xfrm>
              <a:custGeom>
                <a:avLst/>
                <a:gdLst>
                  <a:gd name="T0" fmla="*/ 5400 w 5410"/>
                  <a:gd name="T1" fmla="*/ 0 h 102"/>
                  <a:gd name="T2" fmla="*/ 10 w 5410"/>
                  <a:gd name="T3" fmla="*/ 0 h 102"/>
                  <a:gd name="T4" fmla="*/ 0 w 5410"/>
                  <a:gd name="T5" fmla="*/ 9 h 102"/>
                  <a:gd name="T6" fmla="*/ 0 w 5410"/>
                  <a:gd name="T7" fmla="*/ 93 h 102"/>
                  <a:gd name="T8" fmla="*/ 10 w 5410"/>
                  <a:gd name="T9" fmla="*/ 102 h 102"/>
                  <a:gd name="T10" fmla="*/ 5400 w 5410"/>
                  <a:gd name="T11" fmla="*/ 102 h 102"/>
                  <a:gd name="T12" fmla="*/ 5410 w 5410"/>
                  <a:gd name="T13" fmla="*/ 93 h 102"/>
                  <a:gd name="T14" fmla="*/ 5410 w 5410"/>
                  <a:gd name="T15" fmla="*/ 9 h 102"/>
                  <a:gd name="T16" fmla="*/ 5400 w 5410"/>
                  <a:gd name="T1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10" h="102">
                    <a:moveTo>
                      <a:pt x="540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8"/>
                      <a:pt x="5" y="102"/>
                      <a:pt x="10" y="102"/>
                    </a:cubicBezTo>
                    <a:cubicBezTo>
                      <a:pt x="5400" y="102"/>
                      <a:pt x="5400" y="102"/>
                      <a:pt x="5400" y="102"/>
                    </a:cubicBezTo>
                    <a:cubicBezTo>
                      <a:pt x="5405" y="102"/>
                      <a:pt x="5410" y="98"/>
                      <a:pt x="5410" y="93"/>
                    </a:cubicBezTo>
                    <a:cubicBezTo>
                      <a:pt x="5410" y="9"/>
                      <a:pt x="5410" y="9"/>
                      <a:pt x="5410" y="9"/>
                    </a:cubicBezTo>
                    <a:cubicBezTo>
                      <a:pt x="5410" y="4"/>
                      <a:pt x="5405" y="0"/>
                      <a:pt x="54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1" name="Freeform 267">
                <a:extLst>
                  <a:ext uri="{FF2B5EF4-FFF2-40B4-BE49-F238E27FC236}">
                    <a16:creationId xmlns:a16="http://schemas.microsoft.com/office/drawing/2014/main" id="{8F5B8DA9-C9E8-4DA3-935F-B9BA4849D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0" y="1314"/>
                <a:ext cx="702" cy="1663"/>
              </a:xfrm>
              <a:custGeom>
                <a:avLst/>
                <a:gdLst>
                  <a:gd name="T0" fmla="*/ 587 w 860"/>
                  <a:gd name="T1" fmla="*/ 0 h 2038"/>
                  <a:gd name="T2" fmla="*/ 53 w 860"/>
                  <a:gd name="T3" fmla="*/ 508 h 2038"/>
                  <a:gd name="T4" fmla="*/ 5 w 860"/>
                  <a:gd name="T5" fmla="*/ 1790 h 2038"/>
                  <a:gd name="T6" fmla="*/ 245 w 860"/>
                  <a:gd name="T7" fmla="*/ 2038 h 2038"/>
                  <a:gd name="T8" fmla="*/ 429 w 860"/>
                  <a:gd name="T9" fmla="*/ 2038 h 2038"/>
                  <a:gd name="T10" fmla="*/ 465 w 860"/>
                  <a:gd name="T11" fmla="*/ 2038 h 2038"/>
                  <a:gd name="T12" fmla="*/ 517 w 860"/>
                  <a:gd name="T13" fmla="*/ 555 h 2038"/>
                  <a:gd name="T14" fmla="*/ 860 w 860"/>
                  <a:gd name="T15" fmla="*/ 0 h 2038"/>
                  <a:gd name="T16" fmla="*/ 600 w 860"/>
                  <a:gd name="T17" fmla="*/ 0 h 2038"/>
                  <a:gd name="T18" fmla="*/ 587 w 860"/>
                  <a:gd name="T19" fmla="*/ 0 h 2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0" h="2038">
                    <a:moveTo>
                      <a:pt x="587" y="0"/>
                    </a:moveTo>
                    <a:cubicBezTo>
                      <a:pt x="305" y="6"/>
                      <a:pt x="75" y="228"/>
                      <a:pt x="53" y="508"/>
                    </a:cubicBezTo>
                    <a:cubicBezTo>
                      <a:pt x="5" y="1790"/>
                      <a:pt x="5" y="1790"/>
                      <a:pt x="5" y="1790"/>
                    </a:cubicBezTo>
                    <a:cubicBezTo>
                      <a:pt x="0" y="1925"/>
                      <a:pt x="109" y="2038"/>
                      <a:pt x="245" y="2038"/>
                    </a:cubicBezTo>
                    <a:cubicBezTo>
                      <a:pt x="429" y="2038"/>
                      <a:pt x="429" y="2038"/>
                      <a:pt x="429" y="2038"/>
                    </a:cubicBezTo>
                    <a:cubicBezTo>
                      <a:pt x="465" y="2038"/>
                      <a:pt x="465" y="2038"/>
                      <a:pt x="465" y="2038"/>
                    </a:cubicBezTo>
                    <a:cubicBezTo>
                      <a:pt x="517" y="555"/>
                      <a:pt x="517" y="555"/>
                      <a:pt x="517" y="555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600" y="0"/>
                      <a:pt x="600" y="0"/>
                      <a:pt x="600" y="0"/>
                    </a:cubicBezTo>
                    <a:cubicBezTo>
                      <a:pt x="595" y="0"/>
                      <a:pt x="591" y="0"/>
                      <a:pt x="58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2" name="Freeform 268">
                <a:extLst>
                  <a:ext uri="{FF2B5EF4-FFF2-40B4-BE49-F238E27FC236}">
                    <a16:creationId xmlns:a16="http://schemas.microsoft.com/office/drawing/2014/main" id="{6A684351-680F-4CC1-9661-D8985884B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4" y="1286"/>
                <a:ext cx="756" cy="1718"/>
              </a:xfrm>
              <a:custGeom>
                <a:avLst/>
                <a:gdLst>
                  <a:gd name="T0" fmla="*/ 892 w 926"/>
                  <a:gd name="T1" fmla="*/ 0 h 2106"/>
                  <a:gd name="T2" fmla="*/ 632 w 926"/>
                  <a:gd name="T3" fmla="*/ 0 h 2106"/>
                  <a:gd name="T4" fmla="*/ 618 w 926"/>
                  <a:gd name="T5" fmla="*/ 0 h 2106"/>
                  <a:gd name="T6" fmla="*/ 231 w 926"/>
                  <a:gd name="T7" fmla="*/ 161 h 2106"/>
                  <a:gd name="T8" fmla="*/ 51 w 926"/>
                  <a:gd name="T9" fmla="*/ 540 h 2106"/>
                  <a:gd name="T10" fmla="*/ 51 w 926"/>
                  <a:gd name="T11" fmla="*/ 541 h 2106"/>
                  <a:gd name="T12" fmla="*/ 3 w 926"/>
                  <a:gd name="T13" fmla="*/ 1822 h 2106"/>
                  <a:gd name="T14" fmla="*/ 80 w 926"/>
                  <a:gd name="T15" fmla="*/ 2023 h 2106"/>
                  <a:gd name="T16" fmla="*/ 277 w 926"/>
                  <a:gd name="T17" fmla="*/ 2106 h 2106"/>
                  <a:gd name="T18" fmla="*/ 497 w 926"/>
                  <a:gd name="T19" fmla="*/ 2106 h 2106"/>
                  <a:gd name="T20" fmla="*/ 531 w 926"/>
                  <a:gd name="T21" fmla="*/ 2074 h 2106"/>
                  <a:gd name="T22" fmla="*/ 582 w 926"/>
                  <a:gd name="T23" fmla="*/ 590 h 2106"/>
                  <a:gd name="T24" fmla="*/ 550 w 926"/>
                  <a:gd name="T25" fmla="*/ 555 h 2106"/>
                  <a:gd name="T26" fmla="*/ 515 w 926"/>
                  <a:gd name="T27" fmla="*/ 588 h 2106"/>
                  <a:gd name="T28" fmla="*/ 464 w 926"/>
                  <a:gd name="T29" fmla="*/ 2038 h 2106"/>
                  <a:gd name="T30" fmla="*/ 277 w 926"/>
                  <a:gd name="T31" fmla="*/ 2038 h 2106"/>
                  <a:gd name="T32" fmla="*/ 129 w 926"/>
                  <a:gd name="T33" fmla="*/ 1975 h 2106"/>
                  <a:gd name="T34" fmla="*/ 71 w 926"/>
                  <a:gd name="T35" fmla="*/ 1825 h 2106"/>
                  <a:gd name="T36" fmla="*/ 119 w 926"/>
                  <a:gd name="T37" fmla="*/ 544 h 2106"/>
                  <a:gd name="T38" fmla="*/ 278 w 926"/>
                  <a:gd name="T39" fmla="*/ 210 h 2106"/>
                  <a:gd name="T40" fmla="*/ 619 w 926"/>
                  <a:gd name="T41" fmla="*/ 68 h 2106"/>
                  <a:gd name="T42" fmla="*/ 632 w 926"/>
                  <a:gd name="T43" fmla="*/ 68 h 2106"/>
                  <a:gd name="T44" fmla="*/ 892 w 926"/>
                  <a:gd name="T45" fmla="*/ 68 h 2106"/>
                  <a:gd name="T46" fmla="*/ 926 w 926"/>
                  <a:gd name="T47" fmla="*/ 34 h 2106"/>
                  <a:gd name="T48" fmla="*/ 892 w 926"/>
                  <a:gd name="T49" fmla="*/ 0 h 2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26" h="2106">
                    <a:moveTo>
                      <a:pt x="892" y="0"/>
                    </a:moveTo>
                    <a:cubicBezTo>
                      <a:pt x="632" y="0"/>
                      <a:pt x="632" y="0"/>
                      <a:pt x="632" y="0"/>
                    </a:cubicBezTo>
                    <a:cubicBezTo>
                      <a:pt x="627" y="0"/>
                      <a:pt x="623" y="0"/>
                      <a:pt x="618" y="0"/>
                    </a:cubicBezTo>
                    <a:cubicBezTo>
                      <a:pt x="474" y="3"/>
                      <a:pt x="336" y="60"/>
                      <a:pt x="231" y="161"/>
                    </a:cubicBezTo>
                    <a:cubicBezTo>
                      <a:pt x="127" y="261"/>
                      <a:pt x="63" y="395"/>
                      <a:pt x="51" y="540"/>
                    </a:cubicBezTo>
                    <a:cubicBezTo>
                      <a:pt x="51" y="540"/>
                      <a:pt x="51" y="541"/>
                      <a:pt x="51" y="541"/>
                    </a:cubicBezTo>
                    <a:cubicBezTo>
                      <a:pt x="3" y="1822"/>
                      <a:pt x="3" y="1822"/>
                      <a:pt x="3" y="1822"/>
                    </a:cubicBezTo>
                    <a:cubicBezTo>
                      <a:pt x="0" y="1897"/>
                      <a:pt x="28" y="1968"/>
                      <a:pt x="80" y="2023"/>
                    </a:cubicBezTo>
                    <a:cubicBezTo>
                      <a:pt x="132" y="2077"/>
                      <a:pt x="202" y="2106"/>
                      <a:pt x="277" y="2106"/>
                    </a:cubicBezTo>
                    <a:cubicBezTo>
                      <a:pt x="497" y="2106"/>
                      <a:pt x="497" y="2106"/>
                      <a:pt x="497" y="2106"/>
                    </a:cubicBezTo>
                    <a:cubicBezTo>
                      <a:pt x="515" y="2106"/>
                      <a:pt x="530" y="2092"/>
                      <a:pt x="531" y="2074"/>
                    </a:cubicBezTo>
                    <a:cubicBezTo>
                      <a:pt x="582" y="590"/>
                      <a:pt x="582" y="590"/>
                      <a:pt x="582" y="590"/>
                    </a:cubicBezTo>
                    <a:cubicBezTo>
                      <a:pt x="583" y="571"/>
                      <a:pt x="568" y="556"/>
                      <a:pt x="550" y="555"/>
                    </a:cubicBezTo>
                    <a:cubicBezTo>
                      <a:pt x="531" y="554"/>
                      <a:pt x="515" y="569"/>
                      <a:pt x="515" y="588"/>
                    </a:cubicBezTo>
                    <a:cubicBezTo>
                      <a:pt x="464" y="2038"/>
                      <a:pt x="464" y="2038"/>
                      <a:pt x="464" y="2038"/>
                    </a:cubicBezTo>
                    <a:cubicBezTo>
                      <a:pt x="277" y="2038"/>
                      <a:pt x="277" y="2038"/>
                      <a:pt x="277" y="2038"/>
                    </a:cubicBezTo>
                    <a:cubicBezTo>
                      <a:pt x="220" y="2038"/>
                      <a:pt x="168" y="2016"/>
                      <a:pt x="129" y="1975"/>
                    </a:cubicBezTo>
                    <a:cubicBezTo>
                      <a:pt x="89" y="1935"/>
                      <a:pt x="69" y="1881"/>
                      <a:pt x="71" y="1825"/>
                    </a:cubicBezTo>
                    <a:cubicBezTo>
                      <a:pt x="119" y="544"/>
                      <a:pt x="119" y="544"/>
                      <a:pt x="119" y="544"/>
                    </a:cubicBezTo>
                    <a:cubicBezTo>
                      <a:pt x="129" y="417"/>
                      <a:pt x="186" y="298"/>
                      <a:pt x="278" y="210"/>
                    </a:cubicBezTo>
                    <a:cubicBezTo>
                      <a:pt x="371" y="121"/>
                      <a:pt x="492" y="71"/>
                      <a:pt x="619" y="68"/>
                    </a:cubicBezTo>
                    <a:cubicBezTo>
                      <a:pt x="623" y="68"/>
                      <a:pt x="628" y="68"/>
                      <a:pt x="632" y="68"/>
                    </a:cubicBezTo>
                    <a:cubicBezTo>
                      <a:pt x="892" y="68"/>
                      <a:pt x="892" y="68"/>
                      <a:pt x="892" y="68"/>
                    </a:cubicBezTo>
                    <a:cubicBezTo>
                      <a:pt x="910" y="68"/>
                      <a:pt x="926" y="53"/>
                      <a:pt x="926" y="34"/>
                    </a:cubicBezTo>
                    <a:cubicBezTo>
                      <a:pt x="926" y="15"/>
                      <a:pt x="910" y="0"/>
                      <a:pt x="89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3" name="Freeform 269">
                <a:extLst>
                  <a:ext uri="{FF2B5EF4-FFF2-40B4-BE49-F238E27FC236}">
                    <a16:creationId xmlns:a16="http://schemas.microsoft.com/office/drawing/2014/main" id="{877C29F9-B9F4-4AA1-82BD-6C82FE40F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7" y="2676"/>
                <a:ext cx="411" cy="303"/>
              </a:xfrm>
              <a:custGeom>
                <a:avLst/>
                <a:gdLst>
                  <a:gd name="T0" fmla="*/ 0 w 504"/>
                  <a:gd name="T1" fmla="*/ 372 h 372"/>
                  <a:gd name="T2" fmla="*/ 0 w 504"/>
                  <a:gd name="T3" fmla="*/ 372 h 372"/>
                  <a:gd name="T4" fmla="*/ 504 w 504"/>
                  <a:gd name="T5" fmla="*/ 372 h 372"/>
                  <a:gd name="T6" fmla="*/ 504 w 504"/>
                  <a:gd name="T7" fmla="*/ 0 h 372"/>
                  <a:gd name="T8" fmla="*/ 372 w 504"/>
                  <a:gd name="T9" fmla="*/ 0 h 372"/>
                  <a:gd name="T10" fmla="*/ 0 w 504"/>
                  <a:gd name="T11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4" h="372">
                    <a:moveTo>
                      <a:pt x="0" y="372"/>
                    </a:moveTo>
                    <a:cubicBezTo>
                      <a:pt x="0" y="372"/>
                      <a:pt x="0" y="372"/>
                      <a:pt x="0" y="372"/>
                    </a:cubicBezTo>
                    <a:cubicBezTo>
                      <a:pt x="504" y="372"/>
                      <a:pt x="504" y="372"/>
                      <a:pt x="504" y="372"/>
                    </a:cubicBezTo>
                    <a:cubicBezTo>
                      <a:pt x="504" y="0"/>
                      <a:pt x="504" y="0"/>
                      <a:pt x="504" y="0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167" y="0"/>
                      <a:pt x="0" y="167"/>
                      <a:pt x="0" y="3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4" name="Freeform 270">
                <a:extLst>
                  <a:ext uri="{FF2B5EF4-FFF2-40B4-BE49-F238E27FC236}">
                    <a16:creationId xmlns:a16="http://schemas.microsoft.com/office/drawing/2014/main" id="{78F777A5-14BA-4010-A0D9-F5133A1DA9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29" y="2648"/>
                <a:ext cx="467" cy="359"/>
              </a:xfrm>
              <a:custGeom>
                <a:avLst/>
                <a:gdLst>
                  <a:gd name="T0" fmla="*/ 538 w 572"/>
                  <a:gd name="T1" fmla="*/ 0 h 440"/>
                  <a:gd name="T2" fmla="*/ 407 w 572"/>
                  <a:gd name="T3" fmla="*/ 0 h 440"/>
                  <a:gd name="T4" fmla="*/ 0 w 572"/>
                  <a:gd name="T5" fmla="*/ 406 h 440"/>
                  <a:gd name="T6" fmla="*/ 34 w 572"/>
                  <a:gd name="T7" fmla="*/ 440 h 440"/>
                  <a:gd name="T8" fmla="*/ 538 w 572"/>
                  <a:gd name="T9" fmla="*/ 440 h 440"/>
                  <a:gd name="T10" fmla="*/ 572 w 572"/>
                  <a:gd name="T11" fmla="*/ 406 h 440"/>
                  <a:gd name="T12" fmla="*/ 572 w 572"/>
                  <a:gd name="T13" fmla="*/ 34 h 440"/>
                  <a:gd name="T14" fmla="*/ 538 w 572"/>
                  <a:gd name="T15" fmla="*/ 0 h 440"/>
                  <a:gd name="T16" fmla="*/ 504 w 572"/>
                  <a:gd name="T17" fmla="*/ 372 h 440"/>
                  <a:gd name="T18" fmla="*/ 70 w 572"/>
                  <a:gd name="T19" fmla="*/ 372 h 440"/>
                  <a:gd name="T20" fmla="*/ 407 w 572"/>
                  <a:gd name="T21" fmla="*/ 68 h 440"/>
                  <a:gd name="T22" fmla="*/ 504 w 572"/>
                  <a:gd name="T23" fmla="*/ 68 h 440"/>
                  <a:gd name="T24" fmla="*/ 504 w 572"/>
                  <a:gd name="T25" fmla="*/ 372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2" h="440">
                    <a:moveTo>
                      <a:pt x="538" y="0"/>
                    </a:moveTo>
                    <a:cubicBezTo>
                      <a:pt x="407" y="0"/>
                      <a:pt x="407" y="0"/>
                      <a:pt x="407" y="0"/>
                    </a:cubicBezTo>
                    <a:cubicBezTo>
                      <a:pt x="183" y="0"/>
                      <a:pt x="0" y="182"/>
                      <a:pt x="0" y="406"/>
                    </a:cubicBezTo>
                    <a:cubicBezTo>
                      <a:pt x="0" y="425"/>
                      <a:pt x="16" y="440"/>
                      <a:pt x="34" y="440"/>
                    </a:cubicBezTo>
                    <a:cubicBezTo>
                      <a:pt x="538" y="440"/>
                      <a:pt x="538" y="440"/>
                      <a:pt x="538" y="440"/>
                    </a:cubicBezTo>
                    <a:cubicBezTo>
                      <a:pt x="557" y="440"/>
                      <a:pt x="572" y="425"/>
                      <a:pt x="572" y="406"/>
                    </a:cubicBezTo>
                    <a:cubicBezTo>
                      <a:pt x="572" y="34"/>
                      <a:pt x="572" y="34"/>
                      <a:pt x="572" y="34"/>
                    </a:cubicBezTo>
                    <a:cubicBezTo>
                      <a:pt x="572" y="15"/>
                      <a:pt x="557" y="0"/>
                      <a:pt x="538" y="0"/>
                    </a:cubicBezTo>
                    <a:close/>
                    <a:moveTo>
                      <a:pt x="504" y="372"/>
                    </a:moveTo>
                    <a:cubicBezTo>
                      <a:pt x="70" y="372"/>
                      <a:pt x="70" y="372"/>
                      <a:pt x="70" y="372"/>
                    </a:cubicBezTo>
                    <a:cubicBezTo>
                      <a:pt x="87" y="202"/>
                      <a:pt x="232" y="68"/>
                      <a:pt x="407" y="68"/>
                    </a:cubicBezTo>
                    <a:cubicBezTo>
                      <a:pt x="504" y="68"/>
                      <a:pt x="504" y="68"/>
                      <a:pt x="504" y="68"/>
                    </a:cubicBezTo>
                    <a:lnTo>
                      <a:pt x="504" y="37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5" name="Freeform 271">
                <a:extLst>
                  <a:ext uri="{FF2B5EF4-FFF2-40B4-BE49-F238E27FC236}">
                    <a16:creationId xmlns:a16="http://schemas.microsoft.com/office/drawing/2014/main" id="{7106960B-6683-4810-B3FA-3A48AB91D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8" y="2583"/>
                <a:ext cx="624" cy="394"/>
              </a:xfrm>
              <a:custGeom>
                <a:avLst/>
                <a:gdLst>
                  <a:gd name="T0" fmla="*/ 0 w 624"/>
                  <a:gd name="T1" fmla="*/ 0 h 394"/>
                  <a:gd name="T2" fmla="*/ 0 w 624"/>
                  <a:gd name="T3" fmla="*/ 394 h 394"/>
                  <a:gd name="T4" fmla="*/ 624 w 624"/>
                  <a:gd name="T5" fmla="*/ 394 h 394"/>
                  <a:gd name="T6" fmla="*/ 304 w 624"/>
                  <a:gd name="T7" fmla="*/ 2 h 394"/>
                  <a:gd name="T8" fmla="*/ 0 w 624"/>
                  <a:gd name="T9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394">
                    <a:moveTo>
                      <a:pt x="0" y="0"/>
                    </a:moveTo>
                    <a:lnTo>
                      <a:pt x="0" y="394"/>
                    </a:lnTo>
                    <a:lnTo>
                      <a:pt x="624" y="394"/>
                    </a:lnTo>
                    <a:lnTo>
                      <a:pt x="30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FDD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6" name="Freeform 272">
                <a:extLst>
                  <a:ext uri="{FF2B5EF4-FFF2-40B4-BE49-F238E27FC236}">
                    <a16:creationId xmlns:a16="http://schemas.microsoft.com/office/drawing/2014/main" id="{DFD88C1E-500C-4C3E-8B9B-976E876BB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" y="2556"/>
                <a:ext cx="680" cy="448"/>
              </a:xfrm>
              <a:custGeom>
                <a:avLst/>
                <a:gdLst>
                  <a:gd name="T0" fmla="*/ 799 w 833"/>
                  <a:gd name="T1" fmla="*/ 482 h 550"/>
                  <a:gd name="T2" fmla="*/ 68 w 833"/>
                  <a:gd name="T3" fmla="*/ 482 h 550"/>
                  <a:gd name="T4" fmla="*/ 68 w 833"/>
                  <a:gd name="T5" fmla="*/ 68 h 550"/>
                  <a:gd name="T6" fmla="*/ 405 w 833"/>
                  <a:gd name="T7" fmla="*/ 70 h 550"/>
                  <a:gd name="T8" fmla="*/ 406 w 833"/>
                  <a:gd name="T9" fmla="*/ 70 h 550"/>
                  <a:gd name="T10" fmla="*/ 440 w 833"/>
                  <a:gd name="T11" fmla="*/ 36 h 550"/>
                  <a:gd name="T12" fmla="*/ 406 w 833"/>
                  <a:gd name="T13" fmla="*/ 2 h 550"/>
                  <a:gd name="T14" fmla="*/ 34 w 833"/>
                  <a:gd name="T15" fmla="*/ 0 h 550"/>
                  <a:gd name="T16" fmla="*/ 10 w 833"/>
                  <a:gd name="T17" fmla="*/ 9 h 550"/>
                  <a:gd name="T18" fmla="*/ 0 w 833"/>
                  <a:gd name="T19" fmla="*/ 34 h 550"/>
                  <a:gd name="T20" fmla="*/ 0 w 833"/>
                  <a:gd name="T21" fmla="*/ 516 h 550"/>
                  <a:gd name="T22" fmla="*/ 34 w 833"/>
                  <a:gd name="T23" fmla="*/ 550 h 550"/>
                  <a:gd name="T24" fmla="*/ 799 w 833"/>
                  <a:gd name="T25" fmla="*/ 550 h 550"/>
                  <a:gd name="T26" fmla="*/ 833 w 833"/>
                  <a:gd name="T27" fmla="*/ 516 h 550"/>
                  <a:gd name="T28" fmla="*/ 799 w 833"/>
                  <a:gd name="T29" fmla="*/ 482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33" h="550">
                    <a:moveTo>
                      <a:pt x="799" y="482"/>
                    </a:moveTo>
                    <a:cubicBezTo>
                      <a:pt x="68" y="482"/>
                      <a:pt x="68" y="482"/>
                      <a:pt x="68" y="482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405" y="70"/>
                      <a:pt x="405" y="70"/>
                      <a:pt x="405" y="70"/>
                    </a:cubicBezTo>
                    <a:cubicBezTo>
                      <a:pt x="406" y="70"/>
                      <a:pt x="406" y="70"/>
                      <a:pt x="406" y="70"/>
                    </a:cubicBezTo>
                    <a:cubicBezTo>
                      <a:pt x="424" y="70"/>
                      <a:pt x="440" y="55"/>
                      <a:pt x="440" y="36"/>
                    </a:cubicBezTo>
                    <a:cubicBezTo>
                      <a:pt x="440" y="17"/>
                      <a:pt x="425" y="2"/>
                      <a:pt x="406" y="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5" y="0"/>
                      <a:pt x="16" y="3"/>
                      <a:pt x="10" y="9"/>
                    </a:cubicBezTo>
                    <a:cubicBezTo>
                      <a:pt x="3" y="16"/>
                      <a:pt x="0" y="25"/>
                      <a:pt x="0" y="34"/>
                    </a:cubicBezTo>
                    <a:cubicBezTo>
                      <a:pt x="0" y="516"/>
                      <a:pt x="0" y="516"/>
                      <a:pt x="0" y="516"/>
                    </a:cubicBezTo>
                    <a:cubicBezTo>
                      <a:pt x="0" y="535"/>
                      <a:pt x="15" y="550"/>
                      <a:pt x="34" y="550"/>
                    </a:cubicBezTo>
                    <a:cubicBezTo>
                      <a:pt x="799" y="550"/>
                      <a:pt x="799" y="550"/>
                      <a:pt x="799" y="550"/>
                    </a:cubicBezTo>
                    <a:cubicBezTo>
                      <a:pt x="818" y="550"/>
                      <a:pt x="833" y="535"/>
                      <a:pt x="833" y="516"/>
                    </a:cubicBezTo>
                    <a:cubicBezTo>
                      <a:pt x="833" y="498"/>
                      <a:pt x="818" y="482"/>
                      <a:pt x="799" y="48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7" name="Freeform 273">
                <a:extLst>
                  <a:ext uri="{FF2B5EF4-FFF2-40B4-BE49-F238E27FC236}">
                    <a16:creationId xmlns:a16="http://schemas.microsoft.com/office/drawing/2014/main" id="{7DC58A76-15DC-40F1-97D0-E9533DCB0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" y="2676"/>
                <a:ext cx="411" cy="303"/>
              </a:xfrm>
              <a:custGeom>
                <a:avLst/>
                <a:gdLst>
                  <a:gd name="T0" fmla="*/ 131 w 504"/>
                  <a:gd name="T1" fmla="*/ 0 h 372"/>
                  <a:gd name="T2" fmla="*/ 0 w 504"/>
                  <a:gd name="T3" fmla="*/ 0 h 372"/>
                  <a:gd name="T4" fmla="*/ 0 w 504"/>
                  <a:gd name="T5" fmla="*/ 372 h 372"/>
                  <a:gd name="T6" fmla="*/ 504 w 504"/>
                  <a:gd name="T7" fmla="*/ 372 h 372"/>
                  <a:gd name="T8" fmla="*/ 504 w 504"/>
                  <a:gd name="T9" fmla="*/ 372 h 372"/>
                  <a:gd name="T10" fmla="*/ 131 w 504"/>
                  <a:gd name="T11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4" h="372">
                    <a:moveTo>
                      <a:pt x="1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504" y="372"/>
                      <a:pt x="504" y="372"/>
                      <a:pt x="504" y="372"/>
                    </a:cubicBezTo>
                    <a:cubicBezTo>
                      <a:pt x="504" y="372"/>
                      <a:pt x="504" y="372"/>
                      <a:pt x="504" y="372"/>
                    </a:cubicBezTo>
                    <a:cubicBezTo>
                      <a:pt x="504" y="167"/>
                      <a:pt x="337" y="0"/>
                      <a:pt x="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8" name="Freeform 274">
                <a:extLst>
                  <a:ext uri="{FF2B5EF4-FFF2-40B4-BE49-F238E27FC236}">
                    <a16:creationId xmlns:a16="http://schemas.microsoft.com/office/drawing/2014/main" id="{2F9D30E2-9AD5-40A1-AB1E-160A69C91C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93" y="2648"/>
                <a:ext cx="466" cy="359"/>
              </a:xfrm>
              <a:custGeom>
                <a:avLst/>
                <a:gdLst>
                  <a:gd name="T0" fmla="*/ 165 w 572"/>
                  <a:gd name="T1" fmla="*/ 0 h 440"/>
                  <a:gd name="T2" fmla="*/ 34 w 572"/>
                  <a:gd name="T3" fmla="*/ 0 h 440"/>
                  <a:gd name="T4" fmla="*/ 0 w 572"/>
                  <a:gd name="T5" fmla="*/ 34 h 440"/>
                  <a:gd name="T6" fmla="*/ 0 w 572"/>
                  <a:gd name="T7" fmla="*/ 406 h 440"/>
                  <a:gd name="T8" fmla="*/ 34 w 572"/>
                  <a:gd name="T9" fmla="*/ 440 h 440"/>
                  <a:gd name="T10" fmla="*/ 538 w 572"/>
                  <a:gd name="T11" fmla="*/ 440 h 440"/>
                  <a:gd name="T12" fmla="*/ 572 w 572"/>
                  <a:gd name="T13" fmla="*/ 406 h 440"/>
                  <a:gd name="T14" fmla="*/ 165 w 572"/>
                  <a:gd name="T15" fmla="*/ 0 h 440"/>
                  <a:gd name="T16" fmla="*/ 68 w 572"/>
                  <a:gd name="T17" fmla="*/ 372 h 440"/>
                  <a:gd name="T18" fmla="*/ 68 w 572"/>
                  <a:gd name="T19" fmla="*/ 68 h 440"/>
                  <a:gd name="T20" fmla="*/ 165 w 572"/>
                  <a:gd name="T21" fmla="*/ 68 h 440"/>
                  <a:gd name="T22" fmla="*/ 502 w 572"/>
                  <a:gd name="T23" fmla="*/ 372 h 440"/>
                  <a:gd name="T24" fmla="*/ 68 w 572"/>
                  <a:gd name="T25" fmla="*/ 372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2" h="440">
                    <a:moveTo>
                      <a:pt x="165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425"/>
                      <a:pt x="15" y="440"/>
                      <a:pt x="34" y="440"/>
                    </a:cubicBezTo>
                    <a:cubicBezTo>
                      <a:pt x="538" y="440"/>
                      <a:pt x="538" y="440"/>
                      <a:pt x="538" y="440"/>
                    </a:cubicBezTo>
                    <a:cubicBezTo>
                      <a:pt x="556" y="440"/>
                      <a:pt x="572" y="425"/>
                      <a:pt x="572" y="406"/>
                    </a:cubicBezTo>
                    <a:cubicBezTo>
                      <a:pt x="572" y="182"/>
                      <a:pt x="389" y="0"/>
                      <a:pt x="165" y="0"/>
                    </a:cubicBezTo>
                    <a:close/>
                    <a:moveTo>
                      <a:pt x="68" y="372"/>
                    </a:moveTo>
                    <a:cubicBezTo>
                      <a:pt x="68" y="68"/>
                      <a:pt x="68" y="68"/>
                      <a:pt x="68" y="68"/>
                    </a:cubicBezTo>
                    <a:cubicBezTo>
                      <a:pt x="165" y="68"/>
                      <a:pt x="165" y="68"/>
                      <a:pt x="165" y="68"/>
                    </a:cubicBezTo>
                    <a:cubicBezTo>
                      <a:pt x="340" y="68"/>
                      <a:pt x="485" y="202"/>
                      <a:pt x="502" y="372"/>
                    </a:cubicBezTo>
                    <a:lnTo>
                      <a:pt x="68" y="37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Freeform 275">
                <a:extLst>
                  <a:ext uri="{FF2B5EF4-FFF2-40B4-BE49-F238E27FC236}">
                    <a16:creationId xmlns:a16="http://schemas.microsoft.com/office/drawing/2014/main" id="{5F10B262-7ACB-43EC-B6F6-E028F5F0C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5" y="2583"/>
                <a:ext cx="550" cy="394"/>
              </a:xfrm>
              <a:custGeom>
                <a:avLst/>
                <a:gdLst>
                  <a:gd name="T0" fmla="*/ 0 w 550"/>
                  <a:gd name="T1" fmla="*/ 394 h 394"/>
                  <a:gd name="T2" fmla="*/ 550 w 550"/>
                  <a:gd name="T3" fmla="*/ 394 h 394"/>
                  <a:gd name="T4" fmla="*/ 550 w 550"/>
                  <a:gd name="T5" fmla="*/ 0 h 394"/>
                  <a:gd name="T6" fmla="*/ 5 w 550"/>
                  <a:gd name="T7" fmla="*/ 2 h 394"/>
                  <a:gd name="T8" fmla="*/ 0 w 550"/>
                  <a:gd name="T9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0" h="394">
                    <a:moveTo>
                      <a:pt x="0" y="394"/>
                    </a:moveTo>
                    <a:lnTo>
                      <a:pt x="550" y="394"/>
                    </a:lnTo>
                    <a:lnTo>
                      <a:pt x="550" y="0"/>
                    </a:lnTo>
                    <a:lnTo>
                      <a:pt x="5" y="2"/>
                    </a:lnTo>
                    <a:lnTo>
                      <a:pt x="0" y="39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0" name="Freeform 276">
                <a:extLst>
                  <a:ext uri="{FF2B5EF4-FFF2-40B4-BE49-F238E27FC236}">
                    <a16:creationId xmlns:a16="http://schemas.microsoft.com/office/drawing/2014/main" id="{14110065-6962-43F5-9DFE-9D7A2D321D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7" y="2556"/>
                <a:ext cx="606" cy="448"/>
              </a:xfrm>
              <a:custGeom>
                <a:avLst/>
                <a:gdLst>
                  <a:gd name="T0" fmla="*/ 709 w 743"/>
                  <a:gd name="T1" fmla="*/ 0 h 550"/>
                  <a:gd name="T2" fmla="*/ 709 w 743"/>
                  <a:gd name="T3" fmla="*/ 0 h 550"/>
                  <a:gd name="T4" fmla="*/ 40 w 743"/>
                  <a:gd name="T5" fmla="*/ 2 h 550"/>
                  <a:gd name="T6" fmla="*/ 6 w 743"/>
                  <a:gd name="T7" fmla="*/ 36 h 550"/>
                  <a:gd name="T8" fmla="*/ 40 w 743"/>
                  <a:gd name="T9" fmla="*/ 70 h 550"/>
                  <a:gd name="T10" fmla="*/ 40 w 743"/>
                  <a:gd name="T11" fmla="*/ 70 h 550"/>
                  <a:gd name="T12" fmla="*/ 675 w 743"/>
                  <a:gd name="T13" fmla="*/ 68 h 550"/>
                  <a:gd name="T14" fmla="*/ 675 w 743"/>
                  <a:gd name="T15" fmla="*/ 482 h 550"/>
                  <a:gd name="T16" fmla="*/ 34 w 743"/>
                  <a:gd name="T17" fmla="*/ 482 h 550"/>
                  <a:gd name="T18" fmla="*/ 0 w 743"/>
                  <a:gd name="T19" fmla="*/ 516 h 550"/>
                  <a:gd name="T20" fmla="*/ 34 w 743"/>
                  <a:gd name="T21" fmla="*/ 550 h 550"/>
                  <a:gd name="T22" fmla="*/ 709 w 743"/>
                  <a:gd name="T23" fmla="*/ 550 h 550"/>
                  <a:gd name="T24" fmla="*/ 743 w 743"/>
                  <a:gd name="T25" fmla="*/ 516 h 550"/>
                  <a:gd name="T26" fmla="*/ 743 w 743"/>
                  <a:gd name="T27" fmla="*/ 34 h 550"/>
                  <a:gd name="T28" fmla="*/ 733 w 743"/>
                  <a:gd name="T29" fmla="*/ 10 h 550"/>
                  <a:gd name="T30" fmla="*/ 709 w 743"/>
                  <a:gd name="T31" fmla="*/ 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43" h="550">
                    <a:moveTo>
                      <a:pt x="709" y="0"/>
                    </a:moveTo>
                    <a:cubicBezTo>
                      <a:pt x="709" y="0"/>
                      <a:pt x="709" y="0"/>
                      <a:pt x="709" y="0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21" y="2"/>
                      <a:pt x="6" y="17"/>
                      <a:pt x="6" y="36"/>
                    </a:cubicBezTo>
                    <a:cubicBezTo>
                      <a:pt x="6" y="55"/>
                      <a:pt x="21" y="70"/>
                      <a:pt x="40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675" y="68"/>
                      <a:pt x="675" y="68"/>
                      <a:pt x="675" y="68"/>
                    </a:cubicBezTo>
                    <a:cubicBezTo>
                      <a:pt x="675" y="482"/>
                      <a:pt x="675" y="482"/>
                      <a:pt x="675" y="482"/>
                    </a:cubicBezTo>
                    <a:cubicBezTo>
                      <a:pt x="34" y="482"/>
                      <a:pt x="34" y="482"/>
                      <a:pt x="34" y="482"/>
                    </a:cubicBezTo>
                    <a:cubicBezTo>
                      <a:pt x="15" y="482"/>
                      <a:pt x="0" y="498"/>
                      <a:pt x="0" y="516"/>
                    </a:cubicBezTo>
                    <a:cubicBezTo>
                      <a:pt x="0" y="535"/>
                      <a:pt x="15" y="550"/>
                      <a:pt x="34" y="550"/>
                    </a:cubicBezTo>
                    <a:cubicBezTo>
                      <a:pt x="709" y="550"/>
                      <a:pt x="709" y="550"/>
                      <a:pt x="709" y="550"/>
                    </a:cubicBezTo>
                    <a:cubicBezTo>
                      <a:pt x="727" y="550"/>
                      <a:pt x="743" y="535"/>
                      <a:pt x="743" y="516"/>
                    </a:cubicBezTo>
                    <a:cubicBezTo>
                      <a:pt x="743" y="34"/>
                      <a:pt x="743" y="34"/>
                      <a:pt x="743" y="34"/>
                    </a:cubicBezTo>
                    <a:cubicBezTo>
                      <a:pt x="743" y="25"/>
                      <a:pt x="739" y="16"/>
                      <a:pt x="733" y="10"/>
                    </a:cubicBezTo>
                    <a:cubicBezTo>
                      <a:pt x="726" y="3"/>
                      <a:pt x="718" y="0"/>
                      <a:pt x="7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1" name="Freeform 277">
                <a:extLst>
                  <a:ext uri="{FF2B5EF4-FFF2-40B4-BE49-F238E27FC236}">
                    <a16:creationId xmlns:a16="http://schemas.microsoft.com/office/drawing/2014/main" id="{3EB382E8-F84D-4064-9E14-17CF158CB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3" y="28"/>
                <a:ext cx="814" cy="1603"/>
              </a:xfrm>
              <a:custGeom>
                <a:avLst/>
                <a:gdLst>
                  <a:gd name="T0" fmla="*/ 499 w 998"/>
                  <a:gd name="T1" fmla="*/ 0 h 1966"/>
                  <a:gd name="T2" fmla="*/ 499 w 998"/>
                  <a:gd name="T3" fmla="*/ 0 h 1966"/>
                  <a:gd name="T4" fmla="*/ 0 w 998"/>
                  <a:gd name="T5" fmla="*/ 499 h 1966"/>
                  <a:gd name="T6" fmla="*/ 0 w 998"/>
                  <a:gd name="T7" fmla="*/ 1244 h 1966"/>
                  <a:gd name="T8" fmla="*/ 722 w 998"/>
                  <a:gd name="T9" fmla="*/ 1966 h 1966"/>
                  <a:gd name="T10" fmla="*/ 722 w 998"/>
                  <a:gd name="T11" fmla="*/ 1966 h 1966"/>
                  <a:gd name="T12" fmla="*/ 998 w 998"/>
                  <a:gd name="T13" fmla="*/ 1691 h 1966"/>
                  <a:gd name="T14" fmla="*/ 998 w 998"/>
                  <a:gd name="T15" fmla="*/ 499 h 1966"/>
                  <a:gd name="T16" fmla="*/ 499 w 998"/>
                  <a:gd name="T17" fmla="*/ 0 h 19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8" h="1966">
                    <a:moveTo>
                      <a:pt x="499" y="0"/>
                    </a:moveTo>
                    <a:cubicBezTo>
                      <a:pt x="499" y="0"/>
                      <a:pt x="499" y="0"/>
                      <a:pt x="499" y="0"/>
                    </a:cubicBezTo>
                    <a:cubicBezTo>
                      <a:pt x="223" y="0"/>
                      <a:pt x="0" y="224"/>
                      <a:pt x="0" y="499"/>
                    </a:cubicBezTo>
                    <a:cubicBezTo>
                      <a:pt x="0" y="1244"/>
                      <a:pt x="0" y="1244"/>
                      <a:pt x="0" y="1244"/>
                    </a:cubicBezTo>
                    <a:cubicBezTo>
                      <a:pt x="0" y="1643"/>
                      <a:pt x="323" y="1966"/>
                      <a:pt x="722" y="1966"/>
                    </a:cubicBezTo>
                    <a:cubicBezTo>
                      <a:pt x="722" y="1966"/>
                      <a:pt x="722" y="1966"/>
                      <a:pt x="722" y="1966"/>
                    </a:cubicBezTo>
                    <a:cubicBezTo>
                      <a:pt x="874" y="1966"/>
                      <a:pt x="998" y="1843"/>
                      <a:pt x="998" y="1691"/>
                    </a:cubicBezTo>
                    <a:cubicBezTo>
                      <a:pt x="998" y="499"/>
                      <a:pt x="998" y="499"/>
                      <a:pt x="998" y="499"/>
                    </a:cubicBezTo>
                    <a:cubicBezTo>
                      <a:pt x="998" y="224"/>
                      <a:pt x="774" y="0"/>
                      <a:pt x="4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2" name="Freeform 278">
                <a:extLst>
                  <a:ext uri="{FF2B5EF4-FFF2-40B4-BE49-F238E27FC236}">
                    <a16:creationId xmlns:a16="http://schemas.microsoft.com/office/drawing/2014/main" id="{E386E1DA-4F88-4A8D-9F82-DB1714F0C7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5" y="0"/>
                <a:ext cx="869" cy="1659"/>
              </a:xfrm>
              <a:custGeom>
                <a:avLst/>
                <a:gdLst>
                  <a:gd name="T0" fmla="*/ 533 w 1066"/>
                  <a:gd name="T1" fmla="*/ 0 h 2034"/>
                  <a:gd name="T2" fmla="*/ 0 w 1066"/>
                  <a:gd name="T3" fmla="*/ 533 h 2034"/>
                  <a:gd name="T4" fmla="*/ 0 w 1066"/>
                  <a:gd name="T5" fmla="*/ 1278 h 2034"/>
                  <a:gd name="T6" fmla="*/ 756 w 1066"/>
                  <a:gd name="T7" fmla="*/ 2034 h 2034"/>
                  <a:gd name="T8" fmla="*/ 1066 w 1066"/>
                  <a:gd name="T9" fmla="*/ 1725 h 2034"/>
                  <a:gd name="T10" fmla="*/ 1066 w 1066"/>
                  <a:gd name="T11" fmla="*/ 533 h 2034"/>
                  <a:gd name="T12" fmla="*/ 533 w 1066"/>
                  <a:gd name="T13" fmla="*/ 0 h 2034"/>
                  <a:gd name="T14" fmla="*/ 998 w 1066"/>
                  <a:gd name="T15" fmla="*/ 1725 h 2034"/>
                  <a:gd name="T16" fmla="*/ 756 w 1066"/>
                  <a:gd name="T17" fmla="*/ 1966 h 2034"/>
                  <a:gd name="T18" fmla="*/ 756 w 1066"/>
                  <a:gd name="T19" fmla="*/ 1966 h 2034"/>
                  <a:gd name="T20" fmla="*/ 68 w 1066"/>
                  <a:gd name="T21" fmla="*/ 1278 h 2034"/>
                  <a:gd name="T22" fmla="*/ 68 w 1066"/>
                  <a:gd name="T23" fmla="*/ 533 h 2034"/>
                  <a:gd name="T24" fmla="*/ 533 w 1066"/>
                  <a:gd name="T25" fmla="*/ 68 h 2034"/>
                  <a:gd name="T26" fmla="*/ 998 w 1066"/>
                  <a:gd name="T27" fmla="*/ 533 h 2034"/>
                  <a:gd name="T28" fmla="*/ 998 w 1066"/>
                  <a:gd name="T29" fmla="*/ 1725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6" h="2034">
                    <a:moveTo>
                      <a:pt x="533" y="0"/>
                    </a:moveTo>
                    <a:cubicBezTo>
                      <a:pt x="239" y="0"/>
                      <a:pt x="0" y="239"/>
                      <a:pt x="0" y="533"/>
                    </a:cubicBezTo>
                    <a:cubicBezTo>
                      <a:pt x="0" y="1278"/>
                      <a:pt x="0" y="1278"/>
                      <a:pt x="0" y="1278"/>
                    </a:cubicBezTo>
                    <a:cubicBezTo>
                      <a:pt x="0" y="1695"/>
                      <a:pt x="339" y="2034"/>
                      <a:pt x="756" y="2034"/>
                    </a:cubicBezTo>
                    <a:cubicBezTo>
                      <a:pt x="927" y="2034"/>
                      <a:pt x="1066" y="1895"/>
                      <a:pt x="1066" y="1725"/>
                    </a:cubicBezTo>
                    <a:cubicBezTo>
                      <a:pt x="1066" y="533"/>
                      <a:pt x="1066" y="533"/>
                      <a:pt x="1066" y="533"/>
                    </a:cubicBezTo>
                    <a:cubicBezTo>
                      <a:pt x="1066" y="239"/>
                      <a:pt x="826" y="0"/>
                      <a:pt x="533" y="0"/>
                    </a:cubicBezTo>
                    <a:close/>
                    <a:moveTo>
                      <a:pt x="998" y="1725"/>
                    </a:moveTo>
                    <a:cubicBezTo>
                      <a:pt x="998" y="1858"/>
                      <a:pt x="889" y="1966"/>
                      <a:pt x="756" y="1966"/>
                    </a:cubicBezTo>
                    <a:cubicBezTo>
                      <a:pt x="756" y="1966"/>
                      <a:pt x="756" y="1966"/>
                      <a:pt x="756" y="1966"/>
                    </a:cubicBezTo>
                    <a:cubicBezTo>
                      <a:pt x="376" y="1966"/>
                      <a:pt x="68" y="1657"/>
                      <a:pt x="68" y="1278"/>
                    </a:cubicBezTo>
                    <a:cubicBezTo>
                      <a:pt x="68" y="533"/>
                      <a:pt x="68" y="533"/>
                      <a:pt x="68" y="533"/>
                    </a:cubicBezTo>
                    <a:cubicBezTo>
                      <a:pt x="68" y="277"/>
                      <a:pt x="276" y="68"/>
                      <a:pt x="533" y="68"/>
                    </a:cubicBezTo>
                    <a:cubicBezTo>
                      <a:pt x="789" y="68"/>
                      <a:pt x="998" y="277"/>
                      <a:pt x="998" y="533"/>
                    </a:cubicBezTo>
                    <a:lnTo>
                      <a:pt x="998" y="1725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3" name="Freeform 279">
                <a:extLst>
                  <a:ext uri="{FF2B5EF4-FFF2-40B4-BE49-F238E27FC236}">
                    <a16:creationId xmlns:a16="http://schemas.microsoft.com/office/drawing/2014/main" id="{62494422-7A51-423E-9D5D-52BE212C3C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9" y="612"/>
                <a:ext cx="169" cy="411"/>
              </a:xfrm>
              <a:custGeom>
                <a:avLst/>
                <a:gdLst>
                  <a:gd name="T0" fmla="*/ 173 w 207"/>
                  <a:gd name="T1" fmla="*/ 0 h 504"/>
                  <a:gd name="T2" fmla="*/ 139 w 207"/>
                  <a:gd name="T3" fmla="*/ 34 h 504"/>
                  <a:gd name="T4" fmla="*/ 139 w 207"/>
                  <a:gd name="T5" fmla="*/ 381 h 504"/>
                  <a:gd name="T6" fmla="*/ 84 w 207"/>
                  <a:gd name="T7" fmla="*/ 436 h 504"/>
                  <a:gd name="T8" fmla="*/ 34 w 207"/>
                  <a:gd name="T9" fmla="*/ 436 h 504"/>
                  <a:gd name="T10" fmla="*/ 0 w 207"/>
                  <a:gd name="T11" fmla="*/ 470 h 504"/>
                  <a:gd name="T12" fmla="*/ 34 w 207"/>
                  <a:gd name="T13" fmla="*/ 504 h 504"/>
                  <a:gd name="T14" fmla="*/ 84 w 207"/>
                  <a:gd name="T15" fmla="*/ 504 h 504"/>
                  <a:gd name="T16" fmla="*/ 207 w 207"/>
                  <a:gd name="T17" fmla="*/ 381 h 504"/>
                  <a:gd name="T18" fmla="*/ 207 w 207"/>
                  <a:gd name="T19" fmla="*/ 34 h 504"/>
                  <a:gd name="T20" fmla="*/ 173 w 207"/>
                  <a:gd name="T2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7" h="504">
                    <a:moveTo>
                      <a:pt x="173" y="0"/>
                    </a:moveTo>
                    <a:cubicBezTo>
                      <a:pt x="154" y="0"/>
                      <a:pt x="139" y="16"/>
                      <a:pt x="139" y="34"/>
                    </a:cubicBezTo>
                    <a:cubicBezTo>
                      <a:pt x="139" y="381"/>
                      <a:pt x="139" y="381"/>
                      <a:pt x="139" y="381"/>
                    </a:cubicBezTo>
                    <a:cubicBezTo>
                      <a:pt x="139" y="411"/>
                      <a:pt x="114" y="436"/>
                      <a:pt x="84" y="436"/>
                    </a:cubicBezTo>
                    <a:cubicBezTo>
                      <a:pt x="34" y="436"/>
                      <a:pt x="34" y="436"/>
                      <a:pt x="34" y="436"/>
                    </a:cubicBezTo>
                    <a:cubicBezTo>
                      <a:pt x="15" y="436"/>
                      <a:pt x="0" y="451"/>
                      <a:pt x="0" y="470"/>
                    </a:cubicBezTo>
                    <a:cubicBezTo>
                      <a:pt x="0" y="488"/>
                      <a:pt x="15" y="504"/>
                      <a:pt x="34" y="504"/>
                    </a:cubicBezTo>
                    <a:cubicBezTo>
                      <a:pt x="84" y="504"/>
                      <a:pt x="84" y="504"/>
                      <a:pt x="84" y="504"/>
                    </a:cubicBezTo>
                    <a:cubicBezTo>
                      <a:pt x="152" y="504"/>
                      <a:pt x="207" y="449"/>
                      <a:pt x="207" y="381"/>
                    </a:cubicBezTo>
                    <a:cubicBezTo>
                      <a:pt x="207" y="34"/>
                      <a:pt x="207" y="34"/>
                      <a:pt x="207" y="34"/>
                    </a:cubicBezTo>
                    <a:cubicBezTo>
                      <a:pt x="207" y="16"/>
                      <a:pt x="191" y="0"/>
                      <a:pt x="17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4" name="Freeform 280">
                <a:extLst>
                  <a:ext uri="{FF2B5EF4-FFF2-40B4-BE49-F238E27FC236}">
                    <a16:creationId xmlns:a16="http://schemas.microsoft.com/office/drawing/2014/main" id="{79CF5F27-F249-4A6F-929A-FA1E8DEFF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3" y="584"/>
                <a:ext cx="814" cy="1047"/>
              </a:xfrm>
              <a:custGeom>
                <a:avLst/>
                <a:gdLst>
                  <a:gd name="T0" fmla="*/ 753 w 998"/>
                  <a:gd name="T1" fmla="*/ 646 h 1284"/>
                  <a:gd name="T2" fmla="*/ 641 w 998"/>
                  <a:gd name="T3" fmla="*/ 646 h 1284"/>
                  <a:gd name="T4" fmla="*/ 0 w 998"/>
                  <a:gd name="T5" fmla="*/ 0 h 1284"/>
                  <a:gd name="T6" fmla="*/ 0 w 998"/>
                  <a:gd name="T7" fmla="*/ 562 h 1284"/>
                  <a:gd name="T8" fmla="*/ 722 w 998"/>
                  <a:gd name="T9" fmla="*/ 1284 h 1284"/>
                  <a:gd name="T10" fmla="*/ 998 w 998"/>
                  <a:gd name="T11" fmla="*/ 1009 h 1284"/>
                  <a:gd name="T12" fmla="*/ 998 w 998"/>
                  <a:gd name="T13" fmla="*/ 397 h 1284"/>
                  <a:gd name="T14" fmla="*/ 753 w 998"/>
                  <a:gd name="T15" fmla="*/ 646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98" h="1284">
                    <a:moveTo>
                      <a:pt x="753" y="646"/>
                    </a:moveTo>
                    <a:cubicBezTo>
                      <a:pt x="641" y="646"/>
                      <a:pt x="641" y="646"/>
                      <a:pt x="641" y="646"/>
                    </a:cubicBezTo>
                    <a:cubicBezTo>
                      <a:pt x="120" y="646"/>
                      <a:pt x="0" y="354"/>
                      <a:pt x="0" y="0"/>
                    </a:cubicBezTo>
                    <a:cubicBezTo>
                      <a:pt x="0" y="562"/>
                      <a:pt x="0" y="562"/>
                      <a:pt x="0" y="562"/>
                    </a:cubicBezTo>
                    <a:cubicBezTo>
                      <a:pt x="0" y="961"/>
                      <a:pt x="323" y="1284"/>
                      <a:pt x="722" y="1284"/>
                    </a:cubicBezTo>
                    <a:cubicBezTo>
                      <a:pt x="874" y="1284"/>
                      <a:pt x="998" y="1161"/>
                      <a:pt x="998" y="1009"/>
                    </a:cubicBezTo>
                    <a:cubicBezTo>
                      <a:pt x="998" y="397"/>
                      <a:pt x="998" y="397"/>
                      <a:pt x="998" y="397"/>
                    </a:cubicBezTo>
                    <a:cubicBezTo>
                      <a:pt x="998" y="532"/>
                      <a:pt x="888" y="646"/>
                      <a:pt x="753" y="646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5" name="Freeform 281">
                <a:extLst>
                  <a:ext uri="{FF2B5EF4-FFF2-40B4-BE49-F238E27FC236}">
                    <a16:creationId xmlns:a16="http://schemas.microsoft.com/office/drawing/2014/main" id="{C01D272D-5035-44B7-AA7F-2D5211206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5" y="556"/>
                <a:ext cx="869" cy="1103"/>
              </a:xfrm>
              <a:custGeom>
                <a:avLst/>
                <a:gdLst>
                  <a:gd name="T0" fmla="*/ 1032 w 1066"/>
                  <a:gd name="T1" fmla="*/ 397 h 1352"/>
                  <a:gd name="T2" fmla="*/ 998 w 1066"/>
                  <a:gd name="T3" fmla="*/ 431 h 1352"/>
                  <a:gd name="T4" fmla="*/ 998 w 1066"/>
                  <a:gd name="T5" fmla="*/ 1043 h 1352"/>
                  <a:gd name="T6" fmla="*/ 756 w 1066"/>
                  <a:gd name="T7" fmla="*/ 1284 h 1352"/>
                  <a:gd name="T8" fmla="*/ 68 w 1066"/>
                  <a:gd name="T9" fmla="*/ 596 h 1352"/>
                  <a:gd name="T10" fmla="*/ 68 w 1066"/>
                  <a:gd name="T11" fmla="*/ 34 h 1352"/>
                  <a:gd name="T12" fmla="*/ 34 w 1066"/>
                  <a:gd name="T13" fmla="*/ 0 h 1352"/>
                  <a:gd name="T14" fmla="*/ 0 w 1066"/>
                  <a:gd name="T15" fmla="*/ 34 h 1352"/>
                  <a:gd name="T16" fmla="*/ 0 w 1066"/>
                  <a:gd name="T17" fmla="*/ 596 h 1352"/>
                  <a:gd name="T18" fmla="*/ 756 w 1066"/>
                  <a:gd name="T19" fmla="*/ 1352 h 1352"/>
                  <a:gd name="T20" fmla="*/ 1066 w 1066"/>
                  <a:gd name="T21" fmla="*/ 1043 h 1352"/>
                  <a:gd name="T22" fmla="*/ 1066 w 1066"/>
                  <a:gd name="T23" fmla="*/ 431 h 1352"/>
                  <a:gd name="T24" fmla="*/ 1032 w 1066"/>
                  <a:gd name="T25" fmla="*/ 397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6" h="1352">
                    <a:moveTo>
                      <a:pt x="1032" y="397"/>
                    </a:moveTo>
                    <a:cubicBezTo>
                      <a:pt x="1013" y="397"/>
                      <a:pt x="998" y="412"/>
                      <a:pt x="998" y="431"/>
                    </a:cubicBezTo>
                    <a:cubicBezTo>
                      <a:pt x="998" y="1043"/>
                      <a:pt x="998" y="1043"/>
                      <a:pt x="998" y="1043"/>
                    </a:cubicBezTo>
                    <a:cubicBezTo>
                      <a:pt x="998" y="1176"/>
                      <a:pt x="889" y="1284"/>
                      <a:pt x="756" y="1284"/>
                    </a:cubicBezTo>
                    <a:cubicBezTo>
                      <a:pt x="376" y="1284"/>
                      <a:pt x="68" y="975"/>
                      <a:pt x="68" y="596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8" y="15"/>
                      <a:pt x="52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596"/>
                      <a:pt x="0" y="596"/>
                      <a:pt x="0" y="596"/>
                    </a:cubicBezTo>
                    <a:cubicBezTo>
                      <a:pt x="0" y="1013"/>
                      <a:pt x="339" y="1352"/>
                      <a:pt x="756" y="1352"/>
                    </a:cubicBezTo>
                    <a:cubicBezTo>
                      <a:pt x="927" y="1352"/>
                      <a:pt x="1066" y="1213"/>
                      <a:pt x="1066" y="1043"/>
                    </a:cubicBezTo>
                    <a:cubicBezTo>
                      <a:pt x="1066" y="431"/>
                      <a:pt x="1066" y="431"/>
                      <a:pt x="1066" y="431"/>
                    </a:cubicBezTo>
                    <a:cubicBezTo>
                      <a:pt x="1066" y="412"/>
                      <a:pt x="1050" y="397"/>
                      <a:pt x="1032" y="39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6" name="Freeform 282">
                <a:extLst>
                  <a:ext uri="{FF2B5EF4-FFF2-40B4-BE49-F238E27FC236}">
                    <a16:creationId xmlns:a16="http://schemas.microsoft.com/office/drawing/2014/main" id="{4817373F-D1EE-4B3C-B73C-2A6E84E5B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3" y="730"/>
                <a:ext cx="151" cy="204"/>
              </a:xfrm>
              <a:custGeom>
                <a:avLst/>
                <a:gdLst>
                  <a:gd name="T0" fmla="*/ 124 w 185"/>
                  <a:gd name="T1" fmla="*/ 0 h 250"/>
                  <a:gd name="T2" fmla="*/ 0 w 185"/>
                  <a:gd name="T3" fmla="*/ 125 h 250"/>
                  <a:gd name="T4" fmla="*/ 0 w 185"/>
                  <a:gd name="T5" fmla="*/ 125 h 250"/>
                  <a:gd name="T6" fmla="*/ 124 w 185"/>
                  <a:gd name="T7" fmla="*/ 250 h 250"/>
                  <a:gd name="T8" fmla="*/ 185 w 185"/>
                  <a:gd name="T9" fmla="*/ 250 h 250"/>
                  <a:gd name="T10" fmla="*/ 163 w 185"/>
                  <a:gd name="T11" fmla="*/ 0 h 250"/>
                  <a:gd name="T12" fmla="*/ 124 w 185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250">
                    <a:moveTo>
                      <a:pt x="124" y="0"/>
                    </a:moveTo>
                    <a:cubicBezTo>
                      <a:pt x="55" y="0"/>
                      <a:pt x="0" y="56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94"/>
                      <a:pt x="55" y="250"/>
                      <a:pt x="124" y="250"/>
                    </a:cubicBezTo>
                    <a:cubicBezTo>
                      <a:pt x="185" y="250"/>
                      <a:pt x="185" y="250"/>
                      <a:pt x="185" y="250"/>
                    </a:cubicBezTo>
                    <a:cubicBezTo>
                      <a:pt x="163" y="0"/>
                      <a:pt x="163" y="0"/>
                      <a:pt x="163" y="0"/>
                    </a:cubicBezTo>
                    <a:lnTo>
                      <a:pt x="1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7" name="Freeform 283">
                <a:extLst>
                  <a:ext uri="{FF2B5EF4-FFF2-40B4-BE49-F238E27FC236}">
                    <a16:creationId xmlns:a16="http://schemas.microsoft.com/office/drawing/2014/main" id="{ED0631AC-9516-4FB0-A9EE-53AD05534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5" y="702"/>
                <a:ext cx="207" cy="260"/>
              </a:xfrm>
              <a:custGeom>
                <a:avLst/>
                <a:gdLst>
                  <a:gd name="T0" fmla="*/ 219 w 253"/>
                  <a:gd name="T1" fmla="*/ 250 h 318"/>
                  <a:gd name="T2" fmla="*/ 158 w 253"/>
                  <a:gd name="T3" fmla="*/ 250 h 318"/>
                  <a:gd name="T4" fmla="*/ 94 w 253"/>
                  <a:gd name="T5" fmla="*/ 223 h 318"/>
                  <a:gd name="T6" fmla="*/ 68 w 253"/>
                  <a:gd name="T7" fmla="*/ 159 h 318"/>
                  <a:gd name="T8" fmla="*/ 158 w 253"/>
                  <a:gd name="T9" fmla="*/ 68 h 318"/>
                  <a:gd name="T10" fmla="*/ 197 w 253"/>
                  <a:gd name="T11" fmla="*/ 68 h 318"/>
                  <a:gd name="T12" fmla="*/ 231 w 253"/>
                  <a:gd name="T13" fmla="*/ 34 h 318"/>
                  <a:gd name="T14" fmla="*/ 197 w 253"/>
                  <a:gd name="T15" fmla="*/ 0 h 318"/>
                  <a:gd name="T16" fmla="*/ 158 w 253"/>
                  <a:gd name="T17" fmla="*/ 0 h 318"/>
                  <a:gd name="T18" fmla="*/ 0 w 253"/>
                  <a:gd name="T19" fmla="*/ 159 h 318"/>
                  <a:gd name="T20" fmla="*/ 46 w 253"/>
                  <a:gd name="T21" fmla="*/ 271 h 318"/>
                  <a:gd name="T22" fmla="*/ 158 w 253"/>
                  <a:gd name="T23" fmla="*/ 318 h 318"/>
                  <a:gd name="T24" fmla="*/ 219 w 253"/>
                  <a:gd name="T25" fmla="*/ 318 h 318"/>
                  <a:gd name="T26" fmla="*/ 253 w 253"/>
                  <a:gd name="T27" fmla="*/ 284 h 318"/>
                  <a:gd name="T28" fmla="*/ 219 w 253"/>
                  <a:gd name="T29" fmla="*/ 25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3" h="318">
                    <a:moveTo>
                      <a:pt x="219" y="250"/>
                    </a:moveTo>
                    <a:cubicBezTo>
                      <a:pt x="158" y="250"/>
                      <a:pt x="158" y="250"/>
                      <a:pt x="158" y="250"/>
                    </a:cubicBezTo>
                    <a:cubicBezTo>
                      <a:pt x="134" y="250"/>
                      <a:pt x="111" y="240"/>
                      <a:pt x="94" y="223"/>
                    </a:cubicBezTo>
                    <a:cubicBezTo>
                      <a:pt x="77" y="206"/>
                      <a:pt x="68" y="183"/>
                      <a:pt x="68" y="159"/>
                    </a:cubicBezTo>
                    <a:cubicBezTo>
                      <a:pt x="68" y="109"/>
                      <a:pt x="108" y="68"/>
                      <a:pt x="158" y="68"/>
                    </a:cubicBezTo>
                    <a:cubicBezTo>
                      <a:pt x="197" y="68"/>
                      <a:pt x="197" y="68"/>
                      <a:pt x="197" y="68"/>
                    </a:cubicBezTo>
                    <a:cubicBezTo>
                      <a:pt x="215" y="68"/>
                      <a:pt x="231" y="53"/>
                      <a:pt x="231" y="34"/>
                    </a:cubicBezTo>
                    <a:cubicBezTo>
                      <a:pt x="231" y="15"/>
                      <a:pt x="215" y="0"/>
                      <a:pt x="197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71" y="0"/>
                      <a:pt x="0" y="71"/>
                      <a:pt x="0" y="159"/>
                    </a:cubicBezTo>
                    <a:cubicBezTo>
                      <a:pt x="0" y="201"/>
                      <a:pt x="16" y="241"/>
                      <a:pt x="46" y="271"/>
                    </a:cubicBezTo>
                    <a:cubicBezTo>
                      <a:pt x="76" y="301"/>
                      <a:pt x="116" y="318"/>
                      <a:pt x="158" y="318"/>
                    </a:cubicBezTo>
                    <a:cubicBezTo>
                      <a:pt x="219" y="318"/>
                      <a:pt x="219" y="318"/>
                      <a:pt x="219" y="318"/>
                    </a:cubicBezTo>
                    <a:cubicBezTo>
                      <a:pt x="238" y="318"/>
                      <a:pt x="253" y="302"/>
                      <a:pt x="253" y="284"/>
                    </a:cubicBezTo>
                    <a:cubicBezTo>
                      <a:pt x="253" y="265"/>
                      <a:pt x="238" y="250"/>
                      <a:pt x="219" y="25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8" name="Freeform 284">
                <a:extLst>
                  <a:ext uri="{FF2B5EF4-FFF2-40B4-BE49-F238E27FC236}">
                    <a16:creationId xmlns:a16="http://schemas.microsoft.com/office/drawing/2014/main" id="{1B87BC98-E7F3-4D00-83D9-B6EF8E852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7" y="612"/>
                <a:ext cx="1010" cy="55"/>
              </a:xfrm>
              <a:custGeom>
                <a:avLst/>
                <a:gdLst>
                  <a:gd name="T0" fmla="*/ 1204 w 1238"/>
                  <a:gd name="T1" fmla="*/ 0 h 68"/>
                  <a:gd name="T2" fmla="*/ 34 w 1238"/>
                  <a:gd name="T3" fmla="*/ 0 h 68"/>
                  <a:gd name="T4" fmla="*/ 0 w 1238"/>
                  <a:gd name="T5" fmla="*/ 34 h 68"/>
                  <a:gd name="T6" fmla="*/ 34 w 1238"/>
                  <a:gd name="T7" fmla="*/ 68 h 68"/>
                  <a:gd name="T8" fmla="*/ 1204 w 1238"/>
                  <a:gd name="T9" fmla="*/ 68 h 68"/>
                  <a:gd name="T10" fmla="*/ 1238 w 1238"/>
                  <a:gd name="T11" fmla="*/ 34 h 68"/>
                  <a:gd name="T12" fmla="*/ 1204 w 1238"/>
                  <a:gd name="T1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8" h="68">
                    <a:moveTo>
                      <a:pt x="1204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6"/>
                      <a:pt x="0" y="34"/>
                    </a:cubicBezTo>
                    <a:cubicBezTo>
                      <a:pt x="0" y="53"/>
                      <a:pt x="15" y="68"/>
                      <a:pt x="34" y="68"/>
                    </a:cubicBezTo>
                    <a:cubicBezTo>
                      <a:pt x="1204" y="68"/>
                      <a:pt x="1204" y="68"/>
                      <a:pt x="1204" y="68"/>
                    </a:cubicBezTo>
                    <a:cubicBezTo>
                      <a:pt x="1223" y="68"/>
                      <a:pt x="1238" y="53"/>
                      <a:pt x="1238" y="34"/>
                    </a:cubicBezTo>
                    <a:cubicBezTo>
                      <a:pt x="1238" y="16"/>
                      <a:pt x="1223" y="0"/>
                      <a:pt x="120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Freeform 285">
                <a:extLst>
                  <a:ext uri="{FF2B5EF4-FFF2-40B4-BE49-F238E27FC236}">
                    <a16:creationId xmlns:a16="http://schemas.microsoft.com/office/drawing/2014/main" id="{A98D3DD5-5A08-4D61-AD31-FFEAFB8E2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5" y="640"/>
                <a:ext cx="301" cy="233"/>
              </a:xfrm>
              <a:custGeom>
                <a:avLst/>
                <a:gdLst>
                  <a:gd name="T0" fmla="*/ 0 w 368"/>
                  <a:gd name="T1" fmla="*/ 102 h 286"/>
                  <a:gd name="T2" fmla="*/ 184 w 368"/>
                  <a:gd name="T3" fmla="*/ 286 h 286"/>
                  <a:gd name="T4" fmla="*/ 184 w 368"/>
                  <a:gd name="T5" fmla="*/ 286 h 286"/>
                  <a:gd name="T6" fmla="*/ 368 w 368"/>
                  <a:gd name="T7" fmla="*/ 102 h 286"/>
                  <a:gd name="T8" fmla="*/ 368 w 368"/>
                  <a:gd name="T9" fmla="*/ 0 h 286"/>
                  <a:gd name="T10" fmla="*/ 0 w 368"/>
                  <a:gd name="T11" fmla="*/ 0 h 286"/>
                  <a:gd name="T12" fmla="*/ 0 w 368"/>
                  <a:gd name="T13" fmla="*/ 102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8" h="286">
                    <a:moveTo>
                      <a:pt x="0" y="102"/>
                    </a:moveTo>
                    <a:cubicBezTo>
                      <a:pt x="0" y="203"/>
                      <a:pt x="83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286" y="286"/>
                      <a:pt x="368" y="203"/>
                      <a:pt x="368" y="102"/>
                    </a:cubicBezTo>
                    <a:cubicBezTo>
                      <a:pt x="368" y="0"/>
                      <a:pt x="368" y="0"/>
                      <a:pt x="36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3357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0" name="Freeform 286">
                <a:extLst>
                  <a:ext uri="{FF2B5EF4-FFF2-40B4-BE49-F238E27FC236}">
                    <a16:creationId xmlns:a16="http://schemas.microsoft.com/office/drawing/2014/main" id="{B8E270C5-7B9A-4CF2-9B12-DAECF5983E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8" y="612"/>
                <a:ext cx="355" cy="289"/>
              </a:xfrm>
              <a:custGeom>
                <a:avLst/>
                <a:gdLst>
                  <a:gd name="T0" fmla="*/ 402 w 436"/>
                  <a:gd name="T1" fmla="*/ 0 h 354"/>
                  <a:gd name="T2" fmla="*/ 34 w 436"/>
                  <a:gd name="T3" fmla="*/ 0 h 354"/>
                  <a:gd name="T4" fmla="*/ 0 w 436"/>
                  <a:gd name="T5" fmla="*/ 34 h 354"/>
                  <a:gd name="T6" fmla="*/ 0 w 436"/>
                  <a:gd name="T7" fmla="*/ 136 h 354"/>
                  <a:gd name="T8" fmla="*/ 218 w 436"/>
                  <a:gd name="T9" fmla="*/ 354 h 354"/>
                  <a:gd name="T10" fmla="*/ 436 w 436"/>
                  <a:gd name="T11" fmla="*/ 136 h 354"/>
                  <a:gd name="T12" fmla="*/ 436 w 436"/>
                  <a:gd name="T13" fmla="*/ 34 h 354"/>
                  <a:gd name="T14" fmla="*/ 402 w 436"/>
                  <a:gd name="T15" fmla="*/ 0 h 354"/>
                  <a:gd name="T16" fmla="*/ 368 w 436"/>
                  <a:gd name="T17" fmla="*/ 136 h 354"/>
                  <a:gd name="T18" fmla="*/ 218 w 436"/>
                  <a:gd name="T19" fmla="*/ 286 h 354"/>
                  <a:gd name="T20" fmla="*/ 68 w 436"/>
                  <a:gd name="T21" fmla="*/ 136 h 354"/>
                  <a:gd name="T22" fmla="*/ 68 w 436"/>
                  <a:gd name="T23" fmla="*/ 68 h 354"/>
                  <a:gd name="T24" fmla="*/ 368 w 436"/>
                  <a:gd name="T25" fmla="*/ 68 h 354"/>
                  <a:gd name="T26" fmla="*/ 368 w 436"/>
                  <a:gd name="T27" fmla="*/ 136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6" h="354">
                    <a:moveTo>
                      <a:pt x="402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6" y="0"/>
                      <a:pt x="0" y="16"/>
                      <a:pt x="0" y="34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256"/>
                      <a:pt x="98" y="354"/>
                      <a:pt x="218" y="354"/>
                    </a:cubicBezTo>
                    <a:cubicBezTo>
                      <a:pt x="338" y="354"/>
                      <a:pt x="436" y="256"/>
                      <a:pt x="436" y="136"/>
                    </a:cubicBezTo>
                    <a:cubicBezTo>
                      <a:pt x="436" y="34"/>
                      <a:pt x="436" y="34"/>
                      <a:pt x="436" y="34"/>
                    </a:cubicBezTo>
                    <a:cubicBezTo>
                      <a:pt x="436" y="16"/>
                      <a:pt x="421" y="0"/>
                      <a:pt x="402" y="0"/>
                    </a:cubicBezTo>
                    <a:close/>
                    <a:moveTo>
                      <a:pt x="368" y="136"/>
                    </a:moveTo>
                    <a:cubicBezTo>
                      <a:pt x="368" y="218"/>
                      <a:pt x="301" y="286"/>
                      <a:pt x="218" y="286"/>
                    </a:cubicBezTo>
                    <a:cubicBezTo>
                      <a:pt x="136" y="286"/>
                      <a:pt x="68" y="218"/>
                      <a:pt x="68" y="136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368" y="68"/>
                      <a:pt x="368" y="68"/>
                      <a:pt x="368" y="68"/>
                    </a:cubicBezTo>
                    <a:lnTo>
                      <a:pt x="368" y="13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1" name="Freeform 287">
                <a:extLst>
                  <a:ext uri="{FF2B5EF4-FFF2-40B4-BE49-F238E27FC236}">
                    <a16:creationId xmlns:a16="http://schemas.microsoft.com/office/drawing/2014/main" id="{A476B936-5F53-43B1-9823-8F6D970FD8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0" y="640"/>
                <a:ext cx="299" cy="233"/>
              </a:xfrm>
              <a:custGeom>
                <a:avLst/>
                <a:gdLst>
                  <a:gd name="T0" fmla="*/ 0 w 367"/>
                  <a:gd name="T1" fmla="*/ 102 h 286"/>
                  <a:gd name="T2" fmla="*/ 184 w 367"/>
                  <a:gd name="T3" fmla="*/ 286 h 286"/>
                  <a:gd name="T4" fmla="*/ 184 w 367"/>
                  <a:gd name="T5" fmla="*/ 286 h 286"/>
                  <a:gd name="T6" fmla="*/ 367 w 367"/>
                  <a:gd name="T7" fmla="*/ 102 h 286"/>
                  <a:gd name="T8" fmla="*/ 367 w 367"/>
                  <a:gd name="T9" fmla="*/ 0 h 286"/>
                  <a:gd name="T10" fmla="*/ 0 w 367"/>
                  <a:gd name="T11" fmla="*/ 0 h 286"/>
                  <a:gd name="T12" fmla="*/ 0 w 367"/>
                  <a:gd name="T13" fmla="*/ 102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7" h="286">
                    <a:moveTo>
                      <a:pt x="0" y="102"/>
                    </a:moveTo>
                    <a:cubicBezTo>
                      <a:pt x="0" y="203"/>
                      <a:pt x="82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285" y="286"/>
                      <a:pt x="367" y="203"/>
                      <a:pt x="367" y="102"/>
                    </a:cubicBezTo>
                    <a:cubicBezTo>
                      <a:pt x="367" y="0"/>
                      <a:pt x="367" y="0"/>
                      <a:pt x="36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3357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2" name="Freeform 288">
                <a:extLst>
                  <a:ext uri="{FF2B5EF4-FFF2-40B4-BE49-F238E27FC236}">
                    <a16:creationId xmlns:a16="http://schemas.microsoft.com/office/drawing/2014/main" id="{33079BAB-1F26-40C0-95EF-20F51AA2F9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2" y="612"/>
                <a:ext cx="355" cy="289"/>
              </a:xfrm>
              <a:custGeom>
                <a:avLst/>
                <a:gdLst>
                  <a:gd name="T0" fmla="*/ 401 w 435"/>
                  <a:gd name="T1" fmla="*/ 0 h 354"/>
                  <a:gd name="T2" fmla="*/ 34 w 435"/>
                  <a:gd name="T3" fmla="*/ 0 h 354"/>
                  <a:gd name="T4" fmla="*/ 0 w 435"/>
                  <a:gd name="T5" fmla="*/ 34 h 354"/>
                  <a:gd name="T6" fmla="*/ 0 w 435"/>
                  <a:gd name="T7" fmla="*/ 136 h 354"/>
                  <a:gd name="T8" fmla="*/ 218 w 435"/>
                  <a:gd name="T9" fmla="*/ 354 h 354"/>
                  <a:gd name="T10" fmla="*/ 435 w 435"/>
                  <a:gd name="T11" fmla="*/ 136 h 354"/>
                  <a:gd name="T12" fmla="*/ 435 w 435"/>
                  <a:gd name="T13" fmla="*/ 34 h 354"/>
                  <a:gd name="T14" fmla="*/ 401 w 435"/>
                  <a:gd name="T15" fmla="*/ 0 h 354"/>
                  <a:gd name="T16" fmla="*/ 367 w 435"/>
                  <a:gd name="T17" fmla="*/ 136 h 354"/>
                  <a:gd name="T18" fmla="*/ 218 w 435"/>
                  <a:gd name="T19" fmla="*/ 286 h 354"/>
                  <a:gd name="T20" fmla="*/ 68 w 435"/>
                  <a:gd name="T21" fmla="*/ 136 h 354"/>
                  <a:gd name="T22" fmla="*/ 68 w 435"/>
                  <a:gd name="T23" fmla="*/ 68 h 354"/>
                  <a:gd name="T24" fmla="*/ 367 w 435"/>
                  <a:gd name="T25" fmla="*/ 68 h 354"/>
                  <a:gd name="T26" fmla="*/ 367 w 435"/>
                  <a:gd name="T27" fmla="*/ 136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5" h="354">
                    <a:moveTo>
                      <a:pt x="401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6"/>
                      <a:pt x="0" y="34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256"/>
                      <a:pt x="97" y="354"/>
                      <a:pt x="218" y="354"/>
                    </a:cubicBezTo>
                    <a:cubicBezTo>
                      <a:pt x="338" y="354"/>
                      <a:pt x="435" y="256"/>
                      <a:pt x="435" y="136"/>
                    </a:cubicBezTo>
                    <a:cubicBezTo>
                      <a:pt x="435" y="34"/>
                      <a:pt x="435" y="34"/>
                      <a:pt x="435" y="34"/>
                    </a:cubicBezTo>
                    <a:cubicBezTo>
                      <a:pt x="435" y="16"/>
                      <a:pt x="420" y="0"/>
                      <a:pt x="401" y="0"/>
                    </a:cubicBezTo>
                    <a:close/>
                    <a:moveTo>
                      <a:pt x="367" y="136"/>
                    </a:moveTo>
                    <a:cubicBezTo>
                      <a:pt x="367" y="218"/>
                      <a:pt x="300" y="286"/>
                      <a:pt x="218" y="286"/>
                    </a:cubicBezTo>
                    <a:cubicBezTo>
                      <a:pt x="135" y="286"/>
                      <a:pt x="68" y="218"/>
                      <a:pt x="68" y="136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367" y="68"/>
                      <a:pt x="367" y="68"/>
                      <a:pt x="367" y="68"/>
                    </a:cubicBezTo>
                    <a:lnTo>
                      <a:pt x="367" y="13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3" name="Freeform 289">
                <a:extLst>
                  <a:ext uri="{FF2B5EF4-FFF2-40B4-BE49-F238E27FC236}">
                    <a16:creationId xmlns:a16="http://schemas.microsoft.com/office/drawing/2014/main" id="{6943BF9B-703D-4B7A-8E56-9D1C8467F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4" y="688"/>
                <a:ext cx="139" cy="139"/>
              </a:xfrm>
              <a:custGeom>
                <a:avLst/>
                <a:gdLst>
                  <a:gd name="T0" fmla="*/ 136 w 170"/>
                  <a:gd name="T1" fmla="*/ 0 h 170"/>
                  <a:gd name="T2" fmla="*/ 102 w 170"/>
                  <a:gd name="T3" fmla="*/ 34 h 170"/>
                  <a:gd name="T4" fmla="*/ 34 w 170"/>
                  <a:gd name="T5" fmla="*/ 102 h 170"/>
                  <a:gd name="T6" fmla="*/ 0 w 170"/>
                  <a:gd name="T7" fmla="*/ 136 h 170"/>
                  <a:gd name="T8" fmla="*/ 34 w 170"/>
                  <a:gd name="T9" fmla="*/ 170 h 170"/>
                  <a:gd name="T10" fmla="*/ 170 w 170"/>
                  <a:gd name="T11" fmla="*/ 34 h 170"/>
                  <a:gd name="T12" fmla="*/ 136 w 170"/>
                  <a:gd name="T13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70">
                    <a:moveTo>
                      <a:pt x="136" y="0"/>
                    </a:moveTo>
                    <a:cubicBezTo>
                      <a:pt x="117" y="0"/>
                      <a:pt x="102" y="15"/>
                      <a:pt x="102" y="34"/>
                    </a:cubicBezTo>
                    <a:cubicBezTo>
                      <a:pt x="102" y="71"/>
                      <a:pt x="71" y="102"/>
                      <a:pt x="34" y="102"/>
                    </a:cubicBezTo>
                    <a:cubicBezTo>
                      <a:pt x="15" y="102"/>
                      <a:pt x="0" y="117"/>
                      <a:pt x="0" y="136"/>
                    </a:cubicBezTo>
                    <a:cubicBezTo>
                      <a:pt x="0" y="154"/>
                      <a:pt x="15" y="170"/>
                      <a:pt x="34" y="170"/>
                    </a:cubicBezTo>
                    <a:cubicBezTo>
                      <a:pt x="109" y="170"/>
                      <a:pt x="170" y="109"/>
                      <a:pt x="170" y="34"/>
                    </a:cubicBezTo>
                    <a:cubicBezTo>
                      <a:pt x="170" y="15"/>
                      <a:pt x="154" y="0"/>
                      <a:pt x="136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4" name="Freeform 290">
                <a:extLst>
                  <a:ext uri="{FF2B5EF4-FFF2-40B4-BE49-F238E27FC236}">
                    <a16:creationId xmlns:a16="http://schemas.microsoft.com/office/drawing/2014/main" id="{7D67AA26-1C09-4569-AE4A-2EF229C8D5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6" y="688"/>
                <a:ext cx="139" cy="139"/>
              </a:xfrm>
              <a:custGeom>
                <a:avLst/>
                <a:gdLst>
                  <a:gd name="T0" fmla="*/ 136 w 170"/>
                  <a:gd name="T1" fmla="*/ 0 h 170"/>
                  <a:gd name="T2" fmla="*/ 102 w 170"/>
                  <a:gd name="T3" fmla="*/ 34 h 170"/>
                  <a:gd name="T4" fmla="*/ 34 w 170"/>
                  <a:gd name="T5" fmla="*/ 102 h 170"/>
                  <a:gd name="T6" fmla="*/ 0 w 170"/>
                  <a:gd name="T7" fmla="*/ 136 h 170"/>
                  <a:gd name="T8" fmla="*/ 34 w 170"/>
                  <a:gd name="T9" fmla="*/ 170 h 170"/>
                  <a:gd name="T10" fmla="*/ 170 w 170"/>
                  <a:gd name="T11" fmla="*/ 34 h 170"/>
                  <a:gd name="T12" fmla="*/ 136 w 170"/>
                  <a:gd name="T13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70">
                    <a:moveTo>
                      <a:pt x="136" y="0"/>
                    </a:moveTo>
                    <a:cubicBezTo>
                      <a:pt x="117" y="0"/>
                      <a:pt x="102" y="15"/>
                      <a:pt x="102" y="34"/>
                    </a:cubicBezTo>
                    <a:cubicBezTo>
                      <a:pt x="102" y="71"/>
                      <a:pt x="72" y="102"/>
                      <a:pt x="34" y="102"/>
                    </a:cubicBezTo>
                    <a:cubicBezTo>
                      <a:pt x="16" y="102"/>
                      <a:pt x="0" y="117"/>
                      <a:pt x="0" y="136"/>
                    </a:cubicBezTo>
                    <a:cubicBezTo>
                      <a:pt x="0" y="154"/>
                      <a:pt x="16" y="170"/>
                      <a:pt x="34" y="170"/>
                    </a:cubicBezTo>
                    <a:cubicBezTo>
                      <a:pt x="109" y="170"/>
                      <a:pt x="170" y="109"/>
                      <a:pt x="170" y="34"/>
                    </a:cubicBezTo>
                    <a:cubicBezTo>
                      <a:pt x="170" y="15"/>
                      <a:pt x="155" y="0"/>
                      <a:pt x="136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5" name="Freeform 291">
                <a:extLst>
                  <a:ext uri="{FF2B5EF4-FFF2-40B4-BE49-F238E27FC236}">
                    <a16:creationId xmlns:a16="http://schemas.microsoft.com/office/drawing/2014/main" id="{954557B1-9214-4C0E-B7F4-23796197D1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3" y="28"/>
                <a:ext cx="814" cy="435"/>
              </a:xfrm>
              <a:custGeom>
                <a:avLst/>
                <a:gdLst>
                  <a:gd name="T0" fmla="*/ 499 w 998"/>
                  <a:gd name="T1" fmla="*/ 0 h 533"/>
                  <a:gd name="T2" fmla="*/ 0 w 998"/>
                  <a:gd name="T3" fmla="*/ 499 h 533"/>
                  <a:gd name="T4" fmla="*/ 0 w 998"/>
                  <a:gd name="T5" fmla="*/ 533 h 533"/>
                  <a:gd name="T6" fmla="*/ 998 w 998"/>
                  <a:gd name="T7" fmla="*/ 533 h 533"/>
                  <a:gd name="T8" fmla="*/ 998 w 998"/>
                  <a:gd name="T9" fmla="*/ 499 h 533"/>
                  <a:gd name="T10" fmla="*/ 499 w 998"/>
                  <a:gd name="T11" fmla="*/ 0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8" h="533">
                    <a:moveTo>
                      <a:pt x="499" y="0"/>
                    </a:moveTo>
                    <a:cubicBezTo>
                      <a:pt x="223" y="0"/>
                      <a:pt x="0" y="224"/>
                      <a:pt x="0" y="499"/>
                    </a:cubicBezTo>
                    <a:cubicBezTo>
                      <a:pt x="0" y="533"/>
                      <a:pt x="0" y="533"/>
                      <a:pt x="0" y="533"/>
                    </a:cubicBezTo>
                    <a:cubicBezTo>
                      <a:pt x="998" y="533"/>
                      <a:pt x="998" y="533"/>
                      <a:pt x="998" y="533"/>
                    </a:cubicBezTo>
                    <a:cubicBezTo>
                      <a:pt x="998" y="499"/>
                      <a:pt x="998" y="499"/>
                      <a:pt x="998" y="499"/>
                    </a:cubicBezTo>
                    <a:cubicBezTo>
                      <a:pt x="998" y="224"/>
                      <a:pt x="774" y="0"/>
                      <a:pt x="499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6" name="Freeform 292">
                <a:extLst>
                  <a:ext uri="{FF2B5EF4-FFF2-40B4-BE49-F238E27FC236}">
                    <a16:creationId xmlns:a16="http://schemas.microsoft.com/office/drawing/2014/main" id="{3E774561-EA7E-4569-AA3A-2CA445FBFD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5" y="0"/>
                <a:ext cx="869" cy="490"/>
              </a:xfrm>
              <a:custGeom>
                <a:avLst/>
                <a:gdLst>
                  <a:gd name="T0" fmla="*/ 533 w 1066"/>
                  <a:gd name="T1" fmla="*/ 0 h 601"/>
                  <a:gd name="T2" fmla="*/ 0 w 1066"/>
                  <a:gd name="T3" fmla="*/ 533 h 601"/>
                  <a:gd name="T4" fmla="*/ 0 w 1066"/>
                  <a:gd name="T5" fmla="*/ 567 h 601"/>
                  <a:gd name="T6" fmla="*/ 34 w 1066"/>
                  <a:gd name="T7" fmla="*/ 601 h 601"/>
                  <a:gd name="T8" fmla="*/ 1032 w 1066"/>
                  <a:gd name="T9" fmla="*/ 601 h 601"/>
                  <a:gd name="T10" fmla="*/ 1066 w 1066"/>
                  <a:gd name="T11" fmla="*/ 567 h 601"/>
                  <a:gd name="T12" fmla="*/ 1066 w 1066"/>
                  <a:gd name="T13" fmla="*/ 533 h 601"/>
                  <a:gd name="T14" fmla="*/ 533 w 1066"/>
                  <a:gd name="T15" fmla="*/ 0 h 601"/>
                  <a:gd name="T16" fmla="*/ 68 w 1066"/>
                  <a:gd name="T17" fmla="*/ 533 h 601"/>
                  <a:gd name="T18" fmla="*/ 533 w 1066"/>
                  <a:gd name="T19" fmla="*/ 68 h 601"/>
                  <a:gd name="T20" fmla="*/ 998 w 1066"/>
                  <a:gd name="T21" fmla="*/ 533 h 601"/>
                  <a:gd name="T22" fmla="*/ 68 w 1066"/>
                  <a:gd name="T23" fmla="*/ 533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66" h="601">
                    <a:moveTo>
                      <a:pt x="533" y="0"/>
                    </a:moveTo>
                    <a:cubicBezTo>
                      <a:pt x="239" y="0"/>
                      <a:pt x="0" y="239"/>
                      <a:pt x="0" y="533"/>
                    </a:cubicBezTo>
                    <a:cubicBezTo>
                      <a:pt x="0" y="567"/>
                      <a:pt x="0" y="567"/>
                      <a:pt x="0" y="567"/>
                    </a:cubicBezTo>
                    <a:cubicBezTo>
                      <a:pt x="0" y="586"/>
                      <a:pt x="15" y="601"/>
                      <a:pt x="34" y="601"/>
                    </a:cubicBezTo>
                    <a:cubicBezTo>
                      <a:pt x="1032" y="601"/>
                      <a:pt x="1032" y="601"/>
                      <a:pt x="1032" y="601"/>
                    </a:cubicBezTo>
                    <a:cubicBezTo>
                      <a:pt x="1050" y="601"/>
                      <a:pt x="1066" y="586"/>
                      <a:pt x="1066" y="567"/>
                    </a:cubicBezTo>
                    <a:cubicBezTo>
                      <a:pt x="1066" y="533"/>
                      <a:pt x="1066" y="533"/>
                      <a:pt x="1066" y="533"/>
                    </a:cubicBezTo>
                    <a:cubicBezTo>
                      <a:pt x="1066" y="239"/>
                      <a:pt x="826" y="0"/>
                      <a:pt x="533" y="0"/>
                    </a:cubicBezTo>
                    <a:close/>
                    <a:moveTo>
                      <a:pt x="68" y="533"/>
                    </a:moveTo>
                    <a:cubicBezTo>
                      <a:pt x="68" y="277"/>
                      <a:pt x="276" y="68"/>
                      <a:pt x="533" y="68"/>
                    </a:cubicBezTo>
                    <a:cubicBezTo>
                      <a:pt x="789" y="68"/>
                      <a:pt x="997" y="277"/>
                      <a:pt x="998" y="533"/>
                    </a:cubicBezTo>
                    <a:lnTo>
                      <a:pt x="68" y="53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7" name="Freeform 293">
                <a:extLst>
                  <a:ext uri="{FF2B5EF4-FFF2-40B4-BE49-F238E27FC236}">
                    <a16:creationId xmlns:a16="http://schemas.microsoft.com/office/drawing/2014/main" id="{80C1BF23-845F-45E2-B187-D6C4AE317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368"/>
                <a:ext cx="735" cy="95"/>
              </a:xfrm>
              <a:custGeom>
                <a:avLst/>
                <a:gdLst>
                  <a:gd name="T0" fmla="*/ 843 w 901"/>
                  <a:gd name="T1" fmla="*/ 0 h 116"/>
                  <a:gd name="T2" fmla="*/ 338 w 901"/>
                  <a:gd name="T3" fmla="*/ 0 h 116"/>
                  <a:gd name="T4" fmla="*/ 0 w 901"/>
                  <a:gd name="T5" fmla="*/ 116 h 116"/>
                  <a:gd name="T6" fmla="*/ 843 w 901"/>
                  <a:gd name="T7" fmla="*/ 116 h 116"/>
                  <a:gd name="T8" fmla="*/ 901 w 901"/>
                  <a:gd name="T9" fmla="*/ 58 h 116"/>
                  <a:gd name="T10" fmla="*/ 901 w 901"/>
                  <a:gd name="T11" fmla="*/ 58 h 116"/>
                  <a:gd name="T12" fmla="*/ 843 w 901"/>
                  <a:gd name="T13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1" h="116">
                    <a:moveTo>
                      <a:pt x="843" y="0"/>
                    </a:moveTo>
                    <a:cubicBezTo>
                      <a:pt x="338" y="0"/>
                      <a:pt x="338" y="0"/>
                      <a:pt x="338" y="0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3" y="116"/>
                      <a:pt x="843" y="116"/>
                      <a:pt x="843" y="116"/>
                    </a:cubicBezTo>
                    <a:cubicBezTo>
                      <a:pt x="875" y="116"/>
                      <a:pt x="901" y="90"/>
                      <a:pt x="901" y="58"/>
                    </a:cubicBezTo>
                    <a:cubicBezTo>
                      <a:pt x="901" y="58"/>
                      <a:pt x="901" y="58"/>
                      <a:pt x="901" y="58"/>
                    </a:cubicBezTo>
                    <a:cubicBezTo>
                      <a:pt x="901" y="26"/>
                      <a:pt x="875" y="0"/>
                      <a:pt x="843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8" name="Freeform 294">
                <a:extLst>
                  <a:ext uri="{FF2B5EF4-FFF2-40B4-BE49-F238E27FC236}">
                    <a16:creationId xmlns:a16="http://schemas.microsoft.com/office/drawing/2014/main" id="{C67C95FF-DCAF-4458-B397-9F8906F0C2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340"/>
                <a:ext cx="790" cy="150"/>
              </a:xfrm>
              <a:custGeom>
                <a:avLst/>
                <a:gdLst>
                  <a:gd name="T0" fmla="*/ 877 w 969"/>
                  <a:gd name="T1" fmla="*/ 0 h 184"/>
                  <a:gd name="T2" fmla="*/ 372 w 969"/>
                  <a:gd name="T3" fmla="*/ 0 h 184"/>
                  <a:gd name="T4" fmla="*/ 338 w 969"/>
                  <a:gd name="T5" fmla="*/ 34 h 184"/>
                  <a:gd name="T6" fmla="*/ 372 w 969"/>
                  <a:gd name="T7" fmla="*/ 68 h 184"/>
                  <a:gd name="T8" fmla="*/ 877 w 969"/>
                  <a:gd name="T9" fmla="*/ 68 h 184"/>
                  <a:gd name="T10" fmla="*/ 901 w 969"/>
                  <a:gd name="T11" fmla="*/ 92 h 184"/>
                  <a:gd name="T12" fmla="*/ 877 w 969"/>
                  <a:gd name="T13" fmla="*/ 116 h 184"/>
                  <a:gd name="T14" fmla="*/ 34 w 969"/>
                  <a:gd name="T15" fmla="*/ 116 h 184"/>
                  <a:gd name="T16" fmla="*/ 0 w 969"/>
                  <a:gd name="T17" fmla="*/ 150 h 184"/>
                  <a:gd name="T18" fmla="*/ 34 w 969"/>
                  <a:gd name="T19" fmla="*/ 184 h 184"/>
                  <a:gd name="T20" fmla="*/ 877 w 969"/>
                  <a:gd name="T21" fmla="*/ 184 h 184"/>
                  <a:gd name="T22" fmla="*/ 969 w 969"/>
                  <a:gd name="T23" fmla="*/ 92 h 184"/>
                  <a:gd name="T24" fmla="*/ 877 w 969"/>
                  <a:gd name="T25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9" h="184">
                    <a:moveTo>
                      <a:pt x="877" y="0"/>
                    </a:moveTo>
                    <a:cubicBezTo>
                      <a:pt x="372" y="0"/>
                      <a:pt x="372" y="0"/>
                      <a:pt x="372" y="0"/>
                    </a:cubicBezTo>
                    <a:cubicBezTo>
                      <a:pt x="353" y="0"/>
                      <a:pt x="338" y="15"/>
                      <a:pt x="338" y="34"/>
                    </a:cubicBezTo>
                    <a:cubicBezTo>
                      <a:pt x="338" y="52"/>
                      <a:pt x="353" y="68"/>
                      <a:pt x="372" y="68"/>
                    </a:cubicBezTo>
                    <a:cubicBezTo>
                      <a:pt x="877" y="68"/>
                      <a:pt x="877" y="68"/>
                      <a:pt x="877" y="68"/>
                    </a:cubicBezTo>
                    <a:cubicBezTo>
                      <a:pt x="890" y="68"/>
                      <a:pt x="901" y="78"/>
                      <a:pt x="901" y="92"/>
                    </a:cubicBezTo>
                    <a:cubicBezTo>
                      <a:pt x="901" y="105"/>
                      <a:pt x="890" y="116"/>
                      <a:pt x="877" y="116"/>
                    </a:cubicBezTo>
                    <a:cubicBezTo>
                      <a:pt x="34" y="116"/>
                      <a:pt x="34" y="116"/>
                      <a:pt x="34" y="116"/>
                    </a:cubicBezTo>
                    <a:cubicBezTo>
                      <a:pt x="16" y="116"/>
                      <a:pt x="0" y="131"/>
                      <a:pt x="0" y="150"/>
                    </a:cubicBezTo>
                    <a:cubicBezTo>
                      <a:pt x="0" y="169"/>
                      <a:pt x="16" y="184"/>
                      <a:pt x="34" y="184"/>
                    </a:cubicBezTo>
                    <a:cubicBezTo>
                      <a:pt x="877" y="184"/>
                      <a:pt x="877" y="184"/>
                      <a:pt x="877" y="184"/>
                    </a:cubicBezTo>
                    <a:cubicBezTo>
                      <a:pt x="927" y="184"/>
                      <a:pt x="969" y="143"/>
                      <a:pt x="969" y="92"/>
                    </a:cubicBezTo>
                    <a:cubicBezTo>
                      <a:pt x="969" y="41"/>
                      <a:pt x="927" y="0"/>
                      <a:pt x="877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9" name="Freeform 295">
                <a:extLst>
                  <a:ext uri="{FF2B5EF4-FFF2-40B4-BE49-F238E27FC236}">
                    <a16:creationId xmlns:a16="http://schemas.microsoft.com/office/drawing/2014/main" id="{8C812D59-C7D1-4787-AD70-267D64265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" y="1100"/>
                <a:ext cx="228" cy="86"/>
              </a:xfrm>
              <a:custGeom>
                <a:avLst/>
                <a:gdLst>
                  <a:gd name="T0" fmla="*/ 232 w 280"/>
                  <a:gd name="T1" fmla="*/ 27 h 105"/>
                  <a:gd name="T2" fmla="*/ 154 w 280"/>
                  <a:gd name="T3" fmla="*/ 36 h 105"/>
                  <a:gd name="T4" fmla="*/ 56 w 280"/>
                  <a:gd name="T5" fmla="*/ 9 h 105"/>
                  <a:gd name="T6" fmla="*/ 10 w 280"/>
                  <a:gd name="T7" fmla="*/ 21 h 105"/>
                  <a:gd name="T8" fmla="*/ 21 w 280"/>
                  <a:gd name="T9" fmla="*/ 68 h 105"/>
                  <a:gd name="T10" fmla="*/ 151 w 280"/>
                  <a:gd name="T11" fmla="*/ 104 h 105"/>
                  <a:gd name="T12" fmla="*/ 165 w 280"/>
                  <a:gd name="T13" fmla="*/ 105 h 105"/>
                  <a:gd name="T14" fmla="*/ 253 w 280"/>
                  <a:gd name="T15" fmla="*/ 92 h 105"/>
                  <a:gd name="T16" fmla="*/ 275 w 280"/>
                  <a:gd name="T17" fmla="*/ 49 h 105"/>
                  <a:gd name="T18" fmla="*/ 232 w 280"/>
                  <a:gd name="T19" fmla="*/ 27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0" h="105">
                    <a:moveTo>
                      <a:pt x="232" y="27"/>
                    </a:moveTo>
                    <a:cubicBezTo>
                      <a:pt x="208" y="34"/>
                      <a:pt x="182" y="38"/>
                      <a:pt x="154" y="36"/>
                    </a:cubicBezTo>
                    <a:cubicBezTo>
                      <a:pt x="118" y="35"/>
                      <a:pt x="83" y="25"/>
                      <a:pt x="56" y="9"/>
                    </a:cubicBezTo>
                    <a:cubicBezTo>
                      <a:pt x="40" y="0"/>
                      <a:pt x="19" y="5"/>
                      <a:pt x="10" y="21"/>
                    </a:cubicBezTo>
                    <a:cubicBezTo>
                      <a:pt x="0" y="37"/>
                      <a:pt x="5" y="58"/>
                      <a:pt x="21" y="68"/>
                    </a:cubicBezTo>
                    <a:cubicBezTo>
                      <a:pt x="58" y="89"/>
                      <a:pt x="103" y="102"/>
                      <a:pt x="151" y="104"/>
                    </a:cubicBezTo>
                    <a:cubicBezTo>
                      <a:pt x="156" y="105"/>
                      <a:pt x="161" y="105"/>
                      <a:pt x="165" y="105"/>
                    </a:cubicBezTo>
                    <a:cubicBezTo>
                      <a:pt x="196" y="105"/>
                      <a:pt x="226" y="100"/>
                      <a:pt x="253" y="92"/>
                    </a:cubicBezTo>
                    <a:cubicBezTo>
                      <a:pt x="271" y="86"/>
                      <a:pt x="280" y="67"/>
                      <a:pt x="275" y="49"/>
                    </a:cubicBezTo>
                    <a:cubicBezTo>
                      <a:pt x="269" y="31"/>
                      <a:pt x="250" y="21"/>
                      <a:pt x="232" y="2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0" name="Freeform 296">
                <a:extLst>
                  <a:ext uri="{FF2B5EF4-FFF2-40B4-BE49-F238E27FC236}">
                    <a16:creationId xmlns:a16="http://schemas.microsoft.com/office/drawing/2014/main" id="{11AB25CC-772F-40E3-9E03-63C4122C0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1" y="1763"/>
                <a:ext cx="2331" cy="1216"/>
              </a:xfrm>
              <a:custGeom>
                <a:avLst/>
                <a:gdLst>
                  <a:gd name="T0" fmla="*/ 2677 w 2857"/>
                  <a:gd name="T1" fmla="*/ 0 h 1491"/>
                  <a:gd name="T2" fmla="*/ 1010 w 2857"/>
                  <a:gd name="T3" fmla="*/ 0 h 1491"/>
                  <a:gd name="T4" fmla="*/ 770 w 2857"/>
                  <a:gd name="T5" fmla="*/ 199 h 1491"/>
                  <a:gd name="T6" fmla="*/ 708 w 2857"/>
                  <a:gd name="T7" fmla="*/ 1335 h 1491"/>
                  <a:gd name="T8" fmla="*/ 156 w 2857"/>
                  <a:gd name="T9" fmla="*/ 1335 h 1491"/>
                  <a:gd name="T10" fmla="*/ 0 w 2857"/>
                  <a:gd name="T11" fmla="*/ 1491 h 1491"/>
                  <a:gd name="T12" fmla="*/ 675 w 2857"/>
                  <a:gd name="T13" fmla="*/ 1491 h 1491"/>
                  <a:gd name="T14" fmla="*/ 1067 w 2857"/>
                  <a:gd name="T15" fmla="*/ 1491 h 1491"/>
                  <a:gd name="T16" fmla="*/ 2739 w 2857"/>
                  <a:gd name="T17" fmla="*/ 1491 h 1491"/>
                  <a:gd name="T18" fmla="*/ 2834 w 2857"/>
                  <a:gd name="T19" fmla="*/ 199 h 1491"/>
                  <a:gd name="T20" fmla="*/ 2677 w 2857"/>
                  <a:gd name="T21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57" h="1491">
                    <a:moveTo>
                      <a:pt x="2677" y="0"/>
                    </a:moveTo>
                    <a:cubicBezTo>
                      <a:pt x="1010" y="0"/>
                      <a:pt x="1010" y="0"/>
                      <a:pt x="1010" y="0"/>
                    </a:cubicBezTo>
                    <a:cubicBezTo>
                      <a:pt x="901" y="0"/>
                      <a:pt x="771" y="87"/>
                      <a:pt x="770" y="199"/>
                    </a:cubicBezTo>
                    <a:cubicBezTo>
                      <a:pt x="708" y="1335"/>
                      <a:pt x="708" y="1335"/>
                      <a:pt x="708" y="1335"/>
                    </a:cubicBezTo>
                    <a:cubicBezTo>
                      <a:pt x="156" y="1335"/>
                      <a:pt x="156" y="1335"/>
                      <a:pt x="156" y="1335"/>
                    </a:cubicBezTo>
                    <a:cubicBezTo>
                      <a:pt x="70" y="1335"/>
                      <a:pt x="0" y="1405"/>
                      <a:pt x="0" y="1491"/>
                    </a:cubicBezTo>
                    <a:cubicBezTo>
                      <a:pt x="675" y="1491"/>
                      <a:pt x="675" y="1491"/>
                      <a:pt x="675" y="1491"/>
                    </a:cubicBezTo>
                    <a:cubicBezTo>
                      <a:pt x="1067" y="1491"/>
                      <a:pt x="1067" y="1491"/>
                      <a:pt x="1067" y="1491"/>
                    </a:cubicBezTo>
                    <a:cubicBezTo>
                      <a:pt x="2739" y="1491"/>
                      <a:pt x="2739" y="1491"/>
                      <a:pt x="2739" y="1491"/>
                    </a:cubicBezTo>
                    <a:cubicBezTo>
                      <a:pt x="2834" y="199"/>
                      <a:pt x="2834" y="199"/>
                      <a:pt x="2834" y="199"/>
                    </a:cubicBezTo>
                    <a:cubicBezTo>
                      <a:pt x="2857" y="89"/>
                      <a:pt x="2787" y="0"/>
                      <a:pt x="2677" y="0"/>
                    </a:cubicBezTo>
                    <a:close/>
                  </a:path>
                </a:pathLst>
              </a:custGeom>
              <a:solidFill>
                <a:srgbClr val="99AB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1" name="Freeform 297">
                <a:extLst>
                  <a:ext uri="{FF2B5EF4-FFF2-40B4-BE49-F238E27FC236}">
                    <a16:creationId xmlns:a16="http://schemas.microsoft.com/office/drawing/2014/main" id="{A0E9236D-6283-4CD1-98D2-F8BEDB753F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34" y="1735"/>
                <a:ext cx="2376" cy="1272"/>
              </a:xfrm>
              <a:custGeom>
                <a:avLst/>
                <a:gdLst>
                  <a:gd name="T0" fmla="*/ 2711 w 2914"/>
                  <a:gd name="T1" fmla="*/ 0 h 1559"/>
                  <a:gd name="T2" fmla="*/ 1044 w 2914"/>
                  <a:gd name="T3" fmla="*/ 0 h 1559"/>
                  <a:gd name="T4" fmla="*/ 863 w 2914"/>
                  <a:gd name="T5" fmla="*/ 64 h 1559"/>
                  <a:gd name="T6" fmla="*/ 770 w 2914"/>
                  <a:gd name="T7" fmla="*/ 231 h 1559"/>
                  <a:gd name="T8" fmla="*/ 710 w 2914"/>
                  <a:gd name="T9" fmla="*/ 1335 h 1559"/>
                  <a:gd name="T10" fmla="*/ 190 w 2914"/>
                  <a:gd name="T11" fmla="*/ 1335 h 1559"/>
                  <a:gd name="T12" fmla="*/ 0 w 2914"/>
                  <a:gd name="T13" fmla="*/ 1525 h 1559"/>
                  <a:gd name="T14" fmla="*/ 34 w 2914"/>
                  <a:gd name="T15" fmla="*/ 1559 h 1559"/>
                  <a:gd name="T16" fmla="*/ 2773 w 2914"/>
                  <a:gd name="T17" fmla="*/ 1559 h 1559"/>
                  <a:gd name="T18" fmla="*/ 2807 w 2914"/>
                  <a:gd name="T19" fmla="*/ 1528 h 1559"/>
                  <a:gd name="T20" fmla="*/ 2901 w 2914"/>
                  <a:gd name="T21" fmla="*/ 237 h 1559"/>
                  <a:gd name="T22" fmla="*/ 2864 w 2914"/>
                  <a:gd name="T23" fmla="*/ 69 h 1559"/>
                  <a:gd name="T24" fmla="*/ 2711 w 2914"/>
                  <a:gd name="T25" fmla="*/ 0 h 1559"/>
                  <a:gd name="T26" fmla="*/ 2834 w 2914"/>
                  <a:gd name="T27" fmla="*/ 226 h 1559"/>
                  <a:gd name="T28" fmla="*/ 2834 w 2914"/>
                  <a:gd name="T29" fmla="*/ 230 h 1559"/>
                  <a:gd name="T30" fmla="*/ 2741 w 2914"/>
                  <a:gd name="T31" fmla="*/ 1491 h 1559"/>
                  <a:gd name="T32" fmla="*/ 73 w 2914"/>
                  <a:gd name="T33" fmla="*/ 1491 h 1559"/>
                  <a:gd name="T34" fmla="*/ 190 w 2914"/>
                  <a:gd name="T35" fmla="*/ 1403 h 1559"/>
                  <a:gd name="T36" fmla="*/ 742 w 2914"/>
                  <a:gd name="T37" fmla="*/ 1403 h 1559"/>
                  <a:gd name="T38" fmla="*/ 776 w 2914"/>
                  <a:gd name="T39" fmla="*/ 1371 h 1559"/>
                  <a:gd name="T40" fmla="*/ 838 w 2914"/>
                  <a:gd name="T41" fmla="*/ 234 h 1559"/>
                  <a:gd name="T42" fmla="*/ 838 w 2914"/>
                  <a:gd name="T43" fmla="*/ 233 h 1559"/>
                  <a:gd name="T44" fmla="*/ 1044 w 2914"/>
                  <a:gd name="T45" fmla="*/ 68 h 1559"/>
                  <a:gd name="T46" fmla="*/ 2711 w 2914"/>
                  <a:gd name="T47" fmla="*/ 68 h 1559"/>
                  <a:gd name="T48" fmla="*/ 2812 w 2914"/>
                  <a:gd name="T49" fmla="*/ 112 h 1559"/>
                  <a:gd name="T50" fmla="*/ 2834 w 2914"/>
                  <a:gd name="T51" fmla="*/ 226 h 1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14" h="1559">
                    <a:moveTo>
                      <a:pt x="2711" y="0"/>
                    </a:moveTo>
                    <a:cubicBezTo>
                      <a:pt x="1044" y="0"/>
                      <a:pt x="1044" y="0"/>
                      <a:pt x="1044" y="0"/>
                    </a:cubicBezTo>
                    <a:cubicBezTo>
                      <a:pt x="983" y="0"/>
                      <a:pt x="915" y="24"/>
                      <a:pt x="863" y="64"/>
                    </a:cubicBezTo>
                    <a:cubicBezTo>
                      <a:pt x="804" y="110"/>
                      <a:pt x="771" y="169"/>
                      <a:pt x="770" y="231"/>
                    </a:cubicBezTo>
                    <a:cubicBezTo>
                      <a:pt x="710" y="1335"/>
                      <a:pt x="710" y="1335"/>
                      <a:pt x="710" y="1335"/>
                    </a:cubicBezTo>
                    <a:cubicBezTo>
                      <a:pt x="190" y="1335"/>
                      <a:pt x="190" y="1335"/>
                      <a:pt x="190" y="1335"/>
                    </a:cubicBezTo>
                    <a:cubicBezTo>
                      <a:pt x="85" y="1335"/>
                      <a:pt x="0" y="1421"/>
                      <a:pt x="0" y="1525"/>
                    </a:cubicBezTo>
                    <a:cubicBezTo>
                      <a:pt x="0" y="1544"/>
                      <a:pt x="15" y="1559"/>
                      <a:pt x="34" y="1559"/>
                    </a:cubicBezTo>
                    <a:cubicBezTo>
                      <a:pt x="2773" y="1559"/>
                      <a:pt x="2773" y="1559"/>
                      <a:pt x="2773" y="1559"/>
                    </a:cubicBezTo>
                    <a:cubicBezTo>
                      <a:pt x="2791" y="1559"/>
                      <a:pt x="2805" y="1546"/>
                      <a:pt x="2807" y="1528"/>
                    </a:cubicBezTo>
                    <a:cubicBezTo>
                      <a:pt x="2901" y="237"/>
                      <a:pt x="2901" y="237"/>
                      <a:pt x="2901" y="237"/>
                    </a:cubicBezTo>
                    <a:cubicBezTo>
                      <a:pt x="2914" y="174"/>
                      <a:pt x="2901" y="115"/>
                      <a:pt x="2864" y="69"/>
                    </a:cubicBezTo>
                    <a:cubicBezTo>
                      <a:pt x="2828" y="25"/>
                      <a:pt x="2774" y="0"/>
                      <a:pt x="2711" y="0"/>
                    </a:cubicBezTo>
                    <a:close/>
                    <a:moveTo>
                      <a:pt x="2834" y="226"/>
                    </a:moveTo>
                    <a:cubicBezTo>
                      <a:pt x="2834" y="227"/>
                      <a:pt x="2834" y="229"/>
                      <a:pt x="2834" y="230"/>
                    </a:cubicBezTo>
                    <a:cubicBezTo>
                      <a:pt x="2741" y="1491"/>
                      <a:pt x="2741" y="1491"/>
                      <a:pt x="2741" y="1491"/>
                    </a:cubicBezTo>
                    <a:cubicBezTo>
                      <a:pt x="73" y="1491"/>
                      <a:pt x="73" y="1491"/>
                      <a:pt x="73" y="1491"/>
                    </a:cubicBezTo>
                    <a:cubicBezTo>
                      <a:pt x="88" y="1441"/>
                      <a:pt x="135" y="1403"/>
                      <a:pt x="190" y="1403"/>
                    </a:cubicBezTo>
                    <a:cubicBezTo>
                      <a:pt x="742" y="1403"/>
                      <a:pt x="742" y="1403"/>
                      <a:pt x="742" y="1403"/>
                    </a:cubicBezTo>
                    <a:cubicBezTo>
                      <a:pt x="760" y="1403"/>
                      <a:pt x="775" y="1389"/>
                      <a:pt x="776" y="1371"/>
                    </a:cubicBezTo>
                    <a:cubicBezTo>
                      <a:pt x="838" y="234"/>
                      <a:pt x="838" y="234"/>
                      <a:pt x="838" y="234"/>
                    </a:cubicBezTo>
                    <a:cubicBezTo>
                      <a:pt x="838" y="234"/>
                      <a:pt x="838" y="234"/>
                      <a:pt x="838" y="233"/>
                    </a:cubicBezTo>
                    <a:cubicBezTo>
                      <a:pt x="839" y="142"/>
                      <a:pt x="951" y="68"/>
                      <a:pt x="1044" y="68"/>
                    </a:cubicBezTo>
                    <a:cubicBezTo>
                      <a:pt x="2711" y="68"/>
                      <a:pt x="2711" y="68"/>
                      <a:pt x="2711" y="68"/>
                    </a:cubicBezTo>
                    <a:cubicBezTo>
                      <a:pt x="2753" y="68"/>
                      <a:pt x="2789" y="84"/>
                      <a:pt x="2812" y="112"/>
                    </a:cubicBezTo>
                    <a:cubicBezTo>
                      <a:pt x="2836" y="142"/>
                      <a:pt x="2844" y="182"/>
                      <a:pt x="2834" y="226"/>
                    </a:cubicBezTo>
                    <a:close/>
                  </a:path>
                </a:pathLst>
              </a:custGeom>
              <a:solidFill>
                <a:srgbClr val="002D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2" name="Freeform 298">
                <a:extLst>
                  <a:ext uri="{FF2B5EF4-FFF2-40B4-BE49-F238E27FC236}">
                    <a16:creationId xmlns:a16="http://schemas.microsoft.com/office/drawing/2014/main" id="{4B078138-0B8C-4A89-8E5C-2A793DDBE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3" y="1763"/>
                <a:ext cx="1767" cy="1216"/>
              </a:xfrm>
              <a:custGeom>
                <a:avLst/>
                <a:gdLst>
                  <a:gd name="T0" fmla="*/ 2002 w 2166"/>
                  <a:gd name="T1" fmla="*/ 0 h 1491"/>
                  <a:gd name="T2" fmla="*/ 335 w 2166"/>
                  <a:gd name="T3" fmla="*/ 0 h 1491"/>
                  <a:gd name="T4" fmla="*/ 94 w 2166"/>
                  <a:gd name="T5" fmla="*/ 199 h 1491"/>
                  <a:gd name="T6" fmla="*/ 0 w 2166"/>
                  <a:gd name="T7" fmla="*/ 1491 h 1491"/>
                  <a:gd name="T8" fmla="*/ 2064 w 2166"/>
                  <a:gd name="T9" fmla="*/ 1491 h 1491"/>
                  <a:gd name="T10" fmla="*/ 2158 w 2166"/>
                  <a:gd name="T11" fmla="*/ 199 h 1491"/>
                  <a:gd name="T12" fmla="*/ 2002 w 2166"/>
                  <a:gd name="T13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6" h="1491">
                    <a:moveTo>
                      <a:pt x="2002" y="0"/>
                    </a:moveTo>
                    <a:cubicBezTo>
                      <a:pt x="335" y="0"/>
                      <a:pt x="335" y="0"/>
                      <a:pt x="335" y="0"/>
                    </a:cubicBezTo>
                    <a:cubicBezTo>
                      <a:pt x="225" y="0"/>
                      <a:pt x="105" y="83"/>
                      <a:pt x="94" y="199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2064" y="1491"/>
                      <a:pt x="2064" y="1491"/>
                      <a:pt x="2064" y="1491"/>
                    </a:cubicBezTo>
                    <a:cubicBezTo>
                      <a:pt x="2158" y="199"/>
                      <a:pt x="2158" y="199"/>
                      <a:pt x="2158" y="199"/>
                    </a:cubicBezTo>
                    <a:cubicBezTo>
                      <a:pt x="2166" y="85"/>
                      <a:pt x="2112" y="0"/>
                      <a:pt x="2002" y="0"/>
                    </a:cubicBezTo>
                    <a:close/>
                  </a:path>
                </a:pathLst>
              </a:custGeom>
              <a:solidFill>
                <a:srgbClr val="5045F5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3" name="Freeform 299">
                <a:extLst>
                  <a:ext uri="{FF2B5EF4-FFF2-40B4-BE49-F238E27FC236}">
                    <a16:creationId xmlns:a16="http://schemas.microsoft.com/office/drawing/2014/main" id="{7EAC821B-7EFF-4F1C-A86E-6F866222BB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05" y="1735"/>
                <a:ext cx="1820" cy="1272"/>
              </a:xfrm>
              <a:custGeom>
                <a:avLst/>
                <a:gdLst>
                  <a:gd name="T0" fmla="*/ 2037 w 2232"/>
                  <a:gd name="T1" fmla="*/ 0 h 1559"/>
                  <a:gd name="T2" fmla="*/ 370 w 2232"/>
                  <a:gd name="T3" fmla="*/ 0 h 1559"/>
                  <a:gd name="T4" fmla="*/ 96 w 2232"/>
                  <a:gd name="T5" fmla="*/ 230 h 1559"/>
                  <a:gd name="T6" fmla="*/ 95 w 2232"/>
                  <a:gd name="T7" fmla="*/ 230 h 1559"/>
                  <a:gd name="T8" fmla="*/ 1 w 2232"/>
                  <a:gd name="T9" fmla="*/ 1523 h 1559"/>
                  <a:gd name="T10" fmla="*/ 10 w 2232"/>
                  <a:gd name="T11" fmla="*/ 1548 h 1559"/>
                  <a:gd name="T12" fmla="*/ 35 w 2232"/>
                  <a:gd name="T13" fmla="*/ 1559 h 1559"/>
                  <a:gd name="T14" fmla="*/ 2099 w 2232"/>
                  <a:gd name="T15" fmla="*/ 1559 h 1559"/>
                  <a:gd name="T16" fmla="*/ 2133 w 2232"/>
                  <a:gd name="T17" fmla="*/ 1528 h 1559"/>
                  <a:gd name="T18" fmla="*/ 2227 w 2232"/>
                  <a:gd name="T19" fmla="*/ 235 h 1559"/>
                  <a:gd name="T20" fmla="*/ 2173 w 2232"/>
                  <a:gd name="T21" fmla="*/ 55 h 1559"/>
                  <a:gd name="T22" fmla="*/ 2037 w 2232"/>
                  <a:gd name="T23" fmla="*/ 0 h 1559"/>
                  <a:gd name="T24" fmla="*/ 2160 w 2232"/>
                  <a:gd name="T25" fmla="*/ 230 h 1559"/>
                  <a:gd name="T26" fmla="*/ 2067 w 2232"/>
                  <a:gd name="T27" fmla="*/ 1491 h 1559"/>
                  <a:gd name="T28" fmla="*/ 71 w 2232"/>
                  <a:gd name="T29" fmla="*/ 1491 h 1559"/>
                  <a:gd name="T30" fmla="*/ 163 w 2232"/>
                  <a:gd name="T31" fmla="*/ 235 h 1559"/>
                  <a:gd name="T32" fmla="*/ 370 w 2232"/>
                  <a:gd name="T33" fmla="*/ 68 h 1559"/>
                  <a:gd name="T34" fmla="*/ 2037 w 2232"/>
                  <a:gd name="T35" fmla="*/ 68 h 1559"/>
                  <a:gd name="T36" fmla="*/ 2124 w 2232"/>
                  <a:gd name="T37" fmla="*/ 102 h 1559"/>
                  <a:gd name="T38" fmla="*/ 2160 w 2232"/>
                  <a:gd name="T39" fmla="*/ 230 h 1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32" h="1559">
                    <a:moveTo>
                      <a:pt x="2037" y="0"/>
                    </a:moveTo>
                    <a:cubicBezTo>
                      <a:pt x="370" y="0"/>
                      <a:pt x="370" y="0"/>
                      <a:pt x="370" y="0"/>
                    </a:cubicBezTo>
                    <a:cubicBezTo>
                      <a:pt x="247" y="0"/>
                      <a:pt x="108" y="92"/>
                      <a:pt x="96" y="230"/>
                    </a:cubicBezTo>
                    <a:cubicBezTo>
                      <a:pt x="96" y="230"/>
                      <a:pt x="96" y="230"/>
                      <a:pt x="95" y="230"/>
                    </a:cubicBezTo>
                    <a:cubicBezTo>
                      <a:pt x="1" y="1523"/>
                      <a:pt x="1" y="1523"/>
                      <a:pt x="1" y="1523"/>
                    </a:cubicBezTo>
                    <a:cubicBezTo>
                      <a:pt x="0" y="1532"/>
                      <a:pt x="3" y="1542"/>
                      <a:pt x="10" y="1548"/>
                    </a:cubicBezTo>
                    <a:cubicBezTo>
                      <a:pt x="16" y="1555"/>
                      <a:pt x="25" y="1559"/>
                      <a:pt x="35" y="1559"/>
                    </a:cubicBezTo>
                    <a:cubicBezTo>
                      <a:pt x="2099" y="1559"/>
                      <a:pt x="2099" y="1559"/>
                      <a:pt x="2099" y="1559"/>
                    </a:cubicBezTo>
                    <a:cubicBezTo>
                      <a:pt x="2116" y="1559"/>
                      <a:pt x="2131" y="1546"/>
                      <a:pt x="2133" y="1528"/>
                    </a:cubicBezTo>
                    <a:cubicBezTo>
                      <a:pt x="2227" y="235"/>
                      <a:pt x="2227" y="235"/>
                      <a:pt x="2227" y="235"/>
                    </a:cubicBezTo>
                    <a:cubicBezTo>
                      <a:pt x="2232" y="161"/>
                      <a:pt x="2213" y="97"/>
                      <a:pt x="2173" y="55"/>
                    </a:cubicBezTo>
                    <a:cubicBezTo>
                      <a:pt x="2140" y="19"/>
                      <a:pt x="2093" y="0"/>
                      <a:pt x="2037" y="0"/>
                    </a:cubicBezTo>
                    <a:close/>
                    <a:moveTo>
                      <a:pt x="2160" y="230"/>
                    </a:moveTo>
                    <a:cubicBezTo>
                      <a:pt x="2067" y="1491"/>
                      <a:pt x="2067" y="1491"/>
                      <a:pt x="2067" y="1491"/>
                    </a:cubicBezTo>
                    <a:cubicBezTo>
                      <a:pt x="71" y="1491"/>
                      <a:pt x="71" y="1491"/>
                      <a:pt x="71" y="1491"/>
                    </a:cubicBezTo>
                    <a:cubicBezTo>
                      <a:pt x="163" y="235"/>
                      <a:pt x="163" y="235"/>
                      <a:pt x="163" y="235"/>
                    </a:cubicBezTo>
                    <a:cubicBezTo>
                      <a:pt x="172" y="137"/>
                      <a:pt x="279" y="68"/>
                      <a:pt x="370" y="68"/>
                    </a:cubicBezTo>
                    <a:cubicBezTo>
                      <a:pt x="2037" y="68"/>
                      <a:pt x="2037" y="68"/>
                      <a:pt x="2037" y="68"/>
                    </a:cubicBezTo>
                    <a:cubicBezTo>
                      <a:pt x="2074" y="68"/>
                      <a:pt x="2103" y="80"/>
                      <a:pt x="2124" y="102"/>
                    </a:cubicBezTo>
                    <a:cubicBezTo>
                      <a:pt x="2150" y="130"/>
                      <a:pt x="2163" y="176"/>
                      <a:pt x="2160" y="230"/>
                    </a:cubicBezTo>
                    <a:close/>
                  </a:path>
                </a:pathLst>
              </a:custGeom>
              <a:solidFill>
                <a:srgbClr val="002D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9DEFAB89-2AB2-45B6-8532-589455A39F03}"/>
                </a:ext>
              </a:extLst>
            </p:cNvPr>
            <p:cNvSpPr/>
            <p:nvPr/>
          </p:nvSpPr>
          <p:spPr>
            <a:xfrm>
              <a:off x="223808" y="1569769"/>
              <a:ext cx="998227" cy="692140"/>
            </a:xfrm>
            <a:prstGeom prst="roundRect">
              <a:avLst/>
            </a:pr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D685B05-D226-41F7-8917-66AA277CD877}"/>
                </a:ext>
              </a:extLst>
            </p:cNvPr>
            <p:cNvGrpSpPr/>
            <p:nvPr/>
          </p:nvGrpSpPr>
          <p:grpSpPr>
            <a:xfrm>
              <a:off x="337104" y="1714804"/>
              <a:ext cx="771635" cy="397156"/>
              <a:chOff x="5388864" y="2080880"/>
              <a:chExt cx="640080" cy="329445"/>
            </a:xfrm>
            <a:solidFill>
              <a:srgbClr val="335769"/>
            </a:solidFill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AE0153A9-1063-49B1-BC6B-6B8F6873A037}"/>
                  </a:ext>
                </a:extLst>
              </p:cNvPr>
              <p:cNvSpPr/>
              <p:nvPr/>
            </p:nvSpPr>
            <p:spPr>
              <a:xfrm>
                <a:off x="5388864" y="2080880"/>
                <a:ext cx="359664" cy="57411"/>
              </a:xfrm>
              <a:prstGeom prst="rect">
                <a:avLst/>
              </a:prstGeom>
              <a:solidFill>
                <a:srgbClr val="99ABB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302744C5-63C9-4DBC-B85D-966DAA701D90}"/>
                  </a:ext>
                </a:extLst>
              </p:cNvPr>
              <p:cNvSpPr/>
              <p:nvPr/>
            </p:nvSpPr>
            <p:spPr>
              <a:xfrm>
                <a:off x="5388864" y="2196704"/>
                <a:ext cx="640080" cy="5741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F5FA91B9-B8AC-4EDB-A764-BF50831855FF}"/>
                  </a:ext>
                </a:extLst>
              </p:cNvPr>
              <p:cNvSpPr/>
              <p:nvPr/>
            </p:nvSpPr>
            <p:spPr>
              <a:xfrm>
                <a:off x="5388864" y="2280524"/>
                <a:ext cx="640080" cy="57411"/>
              </a:xfrm>
              <a:prstGeom prst="rect">
                <a:avLst/>
              </a:prstGeom>
              <a:solidFill>
                <a:srgbClr val="99ABB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9C8BCCDC-5027-4A82-93E7-ECD1FFE7C0AC}"/>
                  </a:ext>
                </a:extLst>
              </p:cNvPr>
              <p:cNvSpPr/>
              <p:nvPr/>
            </p:nvSpPr>
            <p:spPr>
              <a:xfrm>
                <a:off x="5388864" y="2352914"/>
                <a:ext cx="640080" cy="5741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EA1C429-C4A8-46B9-A13E-044AA1694FB9}"/>
                </a:ext>
              </a:extLst>
            </p:cNvPr>
            <p:cNvGrpSpPr/>
            <p:nvPr/>
          </p:nvGrpSpPr>
          <p:grpSpPr>
            <a:xfrm>
              <a:off x="2093699" y="1307779"/>
              <a:ext cx="153706" cy="153116"/>
              <a:chOff x="8488179" y="1342988"/>
              <a:chExt cx="220743" cy="219894"/>
            </a:xfrm>
            <a:solidFill>
              <a:srgbClr val="335769"/>
            </a:solidFill>
          </p:grpSpPr>
          <p:sp>
            <p:nvSpPr>
              <p:cNvPr id="98" name="Freeform 303">
                <a:extLst>
                  <a:ext uri="{FF2B5EF4-FFF2-40B4-BE49-F238E27FC236}">
                    <a16:creationId xmlns:a16="http://schemas.microsoft.com/office/drawing/2014/main" id="{5C0A40FF-258D-4D48-8A75-38909E29D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342988"/>
                <a:ext cx="127776" cy="126927"/>
              </a:xfrm>
              <a:custGeom>
                <a:avLst/>
                <a:gdLst>
                  <a:gd name="T0" fmla="*/ 194 w 224"/>
                  <a:gd name="T1" fmla="*/ 0 h 223"/>
                  <a:gd name="T2" fmla="*/ 164 w 224"/>
                  <a:gd name="T3" fmla="*/ 30 h 223"/>
                  <a:gd name="T4" fmla="*/ 30 w 224"/>
                  <a:gd name="T5" fmla="*/ 163 h 223"/>
                  <a:gd name="T6" fmla="*/ 0 w 224"/>
                  <a:gd name="T7" fmla="*/ 193 h 223"/>
                  <a:gd name="T8" fmla="*/ 30 w 224"/>
                  <a:gd name="T9" fmla="*/ 223 h 223"/>
                  <a:gd name="T10" fmla="*/ 224 w 224"/>
                  <a:gd name="T11" fmla="*/ 30 h 223"/>
                  <a:gd name="T12" fmla="*/ 194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194" y="0"/>
                    </a:moveTo>
                    <a:cubicBezTo>
                      <a:pt x="177" y="0"/>
                      <a:pt x="164" y="13"/>
                      <a:pt x="164" y="30"/>
                    </a:cubicBezTo>
                    <a:cubicBezTo>
                      <a:pt x="164" y="103"/>
                      <a:pt x="104" y="163"/>
                      <a:pt x="30" y="163"/>
                    </a:cubicBezTo>
                    <a:cubicBezTo>
                      <a:pt x="14" y="163"/>
                      <a:pt x="0" y="176"/>
                      <a:pt x="0" y="193"/>
                    </a:cubicBezTo>
                    <a:cubicBezTo>
                      <a:pt x="0" y="209"/>
                      <a:pt x="14" y="223"/>
                      <a:pt x="30" y="223"/>
                    </a:cubicBezTo>
                    <a:cubicBezTo>
                      <a:pt x="137" y="223"/>
                      <a:pt x="224" y="136"/>
                      <a:pt x="224" y="30"/>
                    </a:cubicBezTo>
                    <a:cubicBezTo>
                      <a:pt x="224" y="13"/>
                      <a:pt x="210" y="0"/>
                      <a:pt x="194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" name="Freeform 304">
                <a:extLst>
                  <a:ext uri="{FF2B5EF4-FFF2-40B4-BE49-F238E27FC236}">
                    <a16:creationId xmlns:a16="http://schemas.microsoft.com/office/drawing/2014/main" id="{2ECD8A66-05A6-4ACB-B220-087CF07FFB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342988"/>
                <a:ext cx="127352" cy="126927"/>
              </a:xfrm>
              <a:custGeom>
                <a:avLst/>
                <a:gdLst>
                  <a:gd name="T0" fmla="*/ 193 w 223"/>
                  <a:gd name="T1" fmla="*/ 163 h 223"/>
                  <a:gd name="T2" fmla="*/ 60 w 223"/>
                  <a:gd name="T3" fmla="*/ 30 h 223"/>
                  <a:gd name="T4" fmla="*/ 30 w 223"/>
                  <a:gd name="T5" fmla="*/ 0 h 223"/>
                  <a:gd name="T6" fmla="*/ 0 w 223"/>
                  <a:gd name="T7" fmla="*/ 30 h 223"/>
                  <a:gd name="T8" fmla="*/ 193 w 223"/>
                  <a:gd name="T9" fmla="*/ 223 h 223"/>
                  <a:gd name="T10" fmla="*/ 223 w 223"/>
                  <a:gd name="T11" fmla="*/ 193 h 223"/>
                  <a:gd name="T12" fmla="*/ 193 w 223"/>
                  <a:gd name="T13" fmla="*/ 16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163"/>
                    </a:moveTo>
                    <a:cubicBezTo>
                      <a:pt x="119" y="163"/>
                      <a:pt x="60" y="103"/>
                      <a:pt x="60" y="30"/>
                    </a:cubicBezTo>
                    <a:cubicBezTo>
                      <a:pt x="60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136"/>
                      <a:pt x="86" y="223"/>
                      <a:pt x="193" y="223"/>
                    </a:cubicBezTo>
                    <a:cubicBezTo>
                      <a:pt x="209" y="223"/>
                      <a:pt x="223" y="209"/>
                      <a:pt x="223" y="193"/>
                    </a:cubicBezTo>
                    <a:cubicBezTo>
                      <a:pt x="223" y="176"/>
                      <a:pt x="209" y="163"/>
                      <a:pt x="193" y="163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Freeform 305">
                <a:extLst>
                  <a:ext uri="{FF2B5EF4-FFF2-40B4-BE49-F238E27FC236}">
                    <a16:creationId xmlns:a16="http://schemas.microsoft.com/office/drawing/2014/main" id="{5E45F704-4496-48AF-AD6A-AB6BAA246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435955"/>
                <a:ext cx="127776" cy="126927"/>
              </a:xfrm>
              <a:custGeom>
                <a:avLst/>
                <a:gdLst>
                  <a:gd name="T0" fmla="*/ 30 w 224"/>
                  <a:gd name="T1" fmla="*/ 0 h 223"/>
                  <a:gd name="T2" fmla="*/ 0 w 224"/>
                  <a:gd name="T3" fmla="*/ 30 h 223"/>
                  <a:gd name="T4" fmla="*/ 30 w 224"/>
                  <a:gd name="T5" fmla="*/ 60 h 223"/>
                  <a:gd name="T6" fmla="*/ 164 w 224"/>
                  <a:gd name="T7" fmla="*/ 193 h 223"/>
                  <a:gd name="T8" fmla="*/ 194 w 224"/>
                  <a:gd name="T9" fmla="*/ 223 h 223"/>
                  <a:gd name="T10" fmla="*/ 224 w 224"/>
                  <a:gd name="T11" fmla="*/ 193 h 223"/>
                  <a:gd name="T12" fmla="*/ 30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104" y="60"/>
                      <a:pt x="164" y="120"/>
                      <a:pt x="164" y="193"/>
                    </a:cubicBezTo>
                    <a:cubicBezTo>
                      <a:pt x="164" y="210"/>
                      <a:pt x="177" y="223"/>
                      <a:pt x="194" y="223"/>
                    </a:cubicBezTo>
                    <a:cubicBezTo>
                      <a:pt x="210" y="223"/>
                      <a:pt x="224" y="210"/>
                      <a:pt x="224" y="193"/>
                    </a:cubicBezTo>
                    <a:cubicBezTo>
                      <a:pt x="224" y="87"/>
                      <a:pt x="137" y="0"/>
                      <a:pt x="30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1" name="Freeform 306">
                <a:extLst>
                  <a:ext uri="{FF2B5EF4-FFF2-40B4-BE49-F238E27FC236}">
                    <a16:creationId xmlns:a16="http://schemas.microsoft.com/office/drawing/2014/main" id="{07EB6E74-DA34-4DCA-A521-EDBE9D9EA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435955"/>
                <a:ext cx="127352" cy="126927"/>
              </a:xfrm>
              <a:custGeom>
                <a:avLst/>
                <a:gdLst>
                  <a:gd name="T0" fmla="*/ 193 w 223"/>
                  <a:gd name="T1" fmla="*/ 0 h 223"/>
                  <a:gd name="T2" fmla="*/ 0 w 223"/>
                  <a:gd name="T3" fmla="*/ 193 h 223"/>
                  <a:gd name="T4" fmla="*/ 30 w 223"/>
                  <a:gd name="T5" fmla="*/ 223 h 223"/>
                  <a:gd name="T6" fmla="*/ 60 w 223"/>
                  <a:gd name="T7" fmla="*/ 193 h 223"/>
                  <a:gd name="T8" fmla="*/ 193 w 223"/>
                  <a:gd name="T9" fmla="*/ 60 h 223"/>
                  <a:gd name="T10" fmla="*/ 223 w 223"/>
                  <a:gd name="T11" fmla="*/ 30 h 223"/>
                  <a:gd name="T12" fmla="*/ 193 w 223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210"/>
                      <a:pt x="13" y="223"/>
                      <a:pt x="30" y="223"/>
                    </a:cubicBezTo>
                    <a:cubicBezTo>
                      <a:pt x="46" y="223"/>
                      <a:pt x="60" y="210"/>
                      <a:pt x="60" y="193"/>
                    </a:cubicBezTo>
                    <a:cubicBezTo>
                      <a:pt x="60" y="120"/>
                      <a:pt x="119" y="60"/>
                      <a:pt x="193" y="60"/>
                    </a:cubicBezTo>
                    <a:cubicBezTo>
                      <a:pt x="209" y="60"/>
                      <a:pt x="223" y="46"/>
                      <a:pt x="223" y="30"/>
                    </a:cubicBezTo>
                    <a:cubicBezTo>
                      <a:pt x="223" y="13"/>
                      <a:pt x="209" y="0"/>
                      <a:pt x="193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2B82B83-D021-417F-B56B-0626A9A673A5}"/>
                </a:ext>
              </a:extLst>
            </p:cNvPr>
            <p:cNvGrpSpPr/>
            <p:nvPr/>
          </p:nvGrpSpPr>
          <p:grpSpPr>
            <a:xfrm>
              <a:off x="2439511" y="2198196"/>
              <a:ext cx="174047" cy="197745"/>
              <a:chOff x="9324150" y="1782147"/>
              <a:chExt cx="264907" cy="300978"/>
            </a:xfrm>
            <a:solidFill>
              <a:srgbClr val="99ABB4"/>
            </a:solidFill>
          </p:grpSpPr>
          <p:sp>
            <p:nvSpPr>
              <p:cNvPr id="95" name="Freeform 307">
                <a:extLst>
                  <a:ext uri="{FF2B5EF4-FFF2-40B4-BE49-F238E27FC236}">
                    <a16:creationId xmlns:a16="http://schemas.microsoft.com/office/drawing/2014/main" id="{0980B18B-B0B3-4EF3-85FA-4676E74D07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24164" y="1782152"/>
                <a:ext cx="264893" cy="300972"/>
              </a:xfrm>
              <a:custGeom>
                <a:avLst/>
                <a:gdLst>
                  <a:gd name="T0" fmla="*/ 450 w 465"/>
                  <a:gd name="T1" fmla="*/ 122 h 528"/>
                  <a:gd name="T2" fmla="*/ 248 w 465"/>
                  <a:gd name="T3" fmla="*/ 6 h 528"/>
                  <a:gd name="T4" fmla="*/ 218 w 465"/>
                  <a:gd name="T5" fmla="*/ 6 h 528"/>
                  <a:gd name="T6" fmla="*/ 15 w 465"/>
                  <a:gd name="T7" fmla="*/ 122 h 528"/>
                  <a:gd name="T8" fmla="*/ 0 w 465"/>
                  <a:gd name="T9" fmla="*/ 148 h 528"/>
                  <a:gd name="T10" fmla="*/ 0 w 465"/>
                  <a:gd name="T11" fmla="*/ 382 h 528"/>
                  <a:gd name="T12" fmla="*/ 15 w 465"/>
                  <a:gd name="T13" fmla="*/ 408 h 528"/>
                  <a:gd name="T14" fmla="*/ 218 w 465"/>
                  <a:gd name="T15" fmla="*/ 524 h 528"/>
                  <a:gd name="T16" fmla="*/ 233 w 465"/>
                  <a:gd name="T17" fmla="*/ 528 h 528"/>
                  <a:gd name="T18" fmla="*/ 248 w 465"/>
                  <a:gd name="T19" fmla="*/ 524 h 528"/>
                  <a:gd name="T20" fmla="*/ 450 w 465"/>
                  <a:gd name="T21" fmla="*/ 408 h 528"/>
                  <a:gd name="T22" fmla="*/ 465 w 465"/>
                  <a:gd name="T23" fmla="*/ 382 h 528"/>
                  <a:gd name="T24" fmla="*/ 465 w 465"/>
                  <a:gd name="T25" fmla="*/ 148 h 528"/>
                  <a:gd name="T26" fmla="*/ 450 w 465"/>
                  <a:gd name="T27" fmla="*/ 122 h 528"/>
                  <a:gd name="T28" fmla="*/ 405 w 465"/>
                  <a:gd name="T29" fmla="*/ 364 h 528"/>
                  <a:gd name="T30" fmla="*/ 233 w 465"/>
                  <a:gd name="T31" fmla="*/ 464 h 528"/>
                  <a:gd name="T32" fmla="*/ 60 w 465"/>
                  <a:gd name="T33" fmla="*/ 364 h 528"/>
                  <a:gd name="T34" fmla="*/ 60 w 465"/>
                  <a:gd name="T35" fmla="*/ 166 h 528"/>
                  <a:gd name="T36" fmla="*/ 233 w 465"/>
                  <a:gd name="T37" fmla="*/ 66 h 528"/>
                  <a:gd name="T38" fmla="*/ 405 w 465"/>
                  <a:gd name="T39" fmla="*/ 166 h 528"/>
                  <a:gd name="T40" fmla="*/ 405 w 465"/>
                  <a:gd name="T41" fmla="*/ 364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5" h="528">
                    <a:moveTo>
                      <a:pt x="450" y="122"/>
                    </a:moveTo>
                    <a:cubicBezTo>
                      <a:pt x="248" y="6"/>
                      <a:pt x="248" y="6"/>
                      <a:pt x="248" y="6"/>
                    </a:cubicBezTo>
                    <a:cubicBezTo>
                      <a:pt x="238" y="0"/>
                      <a:pt x="227" y="0"/>
                      <a:pt x="218" y="6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6" y="128"/>
                      <a:pt x="0" y="138"/>
                      <a:pt x="0" y="148"/>
                    </a:cubicBezTo>
                    <a:cubicBezTo>
                      <a:pt x="0" y="382"/>
                      <a:pt x="0" y="382"/>
                      <a:pt x="0" y="382"/>
                    </a:cubicBezTo>
                    <a:cubicBezTo>
                      <a:pt x="0" y="393"/>
                      <a:pt x="6" y="402"/>
                      <a:pt x="15" y="408"/>
                    </a:cubicBezTo>
                    <a:cubicBezTo>
                      <a:pt x="218" y="524"/>
                      <a:pt x="218" y="524"/>
                      <a:pt x="218" y="524"/>
                    </a:cubicBezTo>
                    <a:cubicBezTo>
                      <a:pt x="222" y="527"/>
                      <a:pt x="227" y="528"/>
                      <a:pt x="233" y="528"/>
                    </a:cubicBezTo>
                    <a:cubicBezTo>
                      <a:pt x="238" y="528"/>
                      <a:pt x="243" y="527"/>
                      <a:pt x="248" y="524"/>
                    </a:cubicBezTo>
                    <a:cubicBezTo>
                      <a:pt x="450" y="408"/>
                      <a:pt x="450" y="408"/>
                      <a:pt x="450" y="408"/>
                    </a:cubicBezTo>
                    <a:cubicBezTo>
                      <a:pt x="459" y="402"/>
                      <a:pt x="465" y="393"/>
                      <a:pt x="465" y="382"/>
                    </a:cubicBezTo>
                    <a:cubicBezTo>
                      <a:pt x="465" y="148"/>
                      <a:pt x="465" y="148"/>
                      <a:pt x="465" y="148"/>
                    </a:cubicBezTo>
                    <a:cubicBezTo>
                      <a:pt x="465" y="138"/>
                      <a:pt x="459" y="128"/>
                      <a:pt x="450" y="122"/>
                    </a:cubicBezTo>
                    <a:close/>
                    <a:moveTo>
                      <a:pt x="405" y="364"/>
                    </a:moveTo>
                    <a:cubicBezTo>
                      <a:pt x="233" y="464"/>
                      <a:pt x="233" y="464"/>
                      <a:pt x="233" y="464"/>
                    </a:cubicBezTo>
                    <a:cubicBezTo>
                      <a:pt x="60" y="364"/>
                      <a:pt x="60" y="364"/>
                      <a:pt x="60" y="364"/>
                    </a:cubicBezTo>
                    <a:cubicBezTo>
                      <a:pt x="60" y="166"/>
                      <a:pt x="60" y="166"/>
                      <a:pt x="60" y="166"/>
                    </a:cubicBezTo>
                    <a:cubicBezTo>
                      <a:pt x="233" y="66"/>
                      <a:pt x="233" y="66"/>
                      <a:pt x="233" y="66"/>
                    </a:cubicBezTo>
                    <a:cubicBezTo>
                      <a:pt x="405" y="166"/>
                      <a:pt x="405" y="166"/>
                      <a:pt x="405" y="166"/>
                    </a:cubicBezTo>
                    <a:lnTo>
                      <a:pt x="405" y="364"/>
                    </a:ln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Freeform 308">
                <a:extLst>
                  <a:ext uri="{FF2B5EF4-FFF2-40B4-BE49-F238E27FC236}">
                    <a16:creationId xmlns:a16="http://schemas.microsoft.com/office/drawing/2014/main" id="{3D2E8141-6576-4612-9427-C0B6D07CA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24158" y="1782147"/>
                <a:ext cx="264892" cy="168100"/>
              </a:xfrm>
              <a:custGeom>
                <a:avLst/>
                <a:gdLst>
                  <a:gd name="T0" fmla="*/ 450 w 465"/>
                  <a:gd name="T1" fmla="*/ 122 h 295"/>
                  <a:gd name="T2" fmla="*/ 248 w 465"/>
                  <a:gd name="T3" fmla="*/ 6 h 295"/>
                  <a:gd name="T4" fmla="*/ 218 w 465"/>
                  <a:gd name="T5" fmla="*/ 6 h 295"/>
                  <a:gd name="T6" fmla="*/ 15 w 465"/>
                  <a:gd name="T7" fmla="*/ 122 h 295"/>
                  <a:gd name="T8" fmla="*/ 0 w 465"/>
                  <a:gd name="T9" fmla="*/ 148 h 295"/>
                  <a:gd name="T10" fmla="*/ 15 w 465"/>
                  <a:gd name="T11" fmla="*/ 174 h 295"/>
                  <a:gd name="T12" fmla="*/ 218 w 465"/>
                  <a:gd name="T13" fmla="*/ 291 h 295"/>
                  <a:gd name="T14" fmla="*/ 233 w 465"/>
                  <a:gd name="T15" fmla="*/ 295 h 295"/>
                  <a:gd name="T16" fmla="*/ 248 w 465"/>
                  <a:gd name="T17" fmla="*/ 291 h 295"/>
                  <a:gd name="T18" fmla="*/ 450 w 465"/>
                  <a:gd name="T19" fmla="*/ 174 h 295"/>
                  <a:gd name="T20" fmla="*/ 465 w 465"/>
                  <a:gd name="T21" fmla="*/ 148 h 295"/>
                  <a:gd name="T22" fmla="*/ 450 w 465"/>
                  <a:gd name="T23" fmla="*/ 122 h 295"/>
                  <a:gd name="T24" fmla="*/ 233 w 465"/>
                  <a:gd name="T25" fmla="*/ 230 h 295"/>
                  <a:gd name="T26" fmla="*/ 90 w 465"/>
                  <a:gd name="T27" fmla="*/ 148 h 295"/>
                  <a:gd name="T28" fmla="*/ 233 w 465"/>
                  <a:gd name="T29" fmla="*/ 66 h 295"/>
                  <a:gd name="T30" fmla="*/ 375 w 465"/>
                  <a:gd name="T31" fmla="*/ 148 h 295"/>
                  <a:gd name="T32" fmla="*/ 233 w 465"/>
                  <a:gd name="T33" fmla="*/ 23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5" h="295">
                    <a:moveTo>
                      <a:pt x="450" y="122"/>
                    </a:moveTo>
                    <a:cubicBezTo>
                      <a:pt x="248" y="6"/>
                      <a:pt x="248" y="6"/>
                      <a:pt x="248" y="6"/>
                    </a:cubicBezTo>
                    <a:cubicBezTo>
                      <a:pt x="238" y="0"/>
                      <a:pt x="227" y="0"/>
                      <a:pt x="218" y="6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6" y="128"/>
                      <a:pt x="0" y="138"/>
                      <a:pt x="0" y="148"/>
                    </a:cubicBezTo>
                    <a:cubicBezTo>
                      <a:pt x="0" y="159"/>
                      <a:pt x="6" y="169"/>
                      <a:pt x="15" y="174"/>
                    </a:cubicBezTo>
                    <a:cubicBezTo>
                      <a:pt x="218" y="291"/>
                      <a:pt x="218" y="291"/>
                      <a:pt x="218" y="291"/>
                    </a:cubicBezTo>
                    <a:cubicBezTo>
                      <a:pt x="222" y="294"/>
                      <a:pt x="227" y="295"/>
                      <a:pt x="233" y="295"/>
                    </a:cubicBezTo>
                    <a:cubicBezTo>
                      <a:pt x="238" y="295"/>
                      <a:pt x="243" y="294"/>
                      <a:pt x="248" y="291"/>
                    </a:cubicBezTo>
                    <a:cubicBezTo>
                      <a:pt x="450" y="174"/>
                      <a:pt x="450" y="174"/>
                      <a:pt x="450" y="174"/>
                    </a:cubicBezTo>
                    <a:cubicBezTo>
                      <a:pt x="459" y="169"/>
                      <a:pt x="465" y="159"/>
                      <a:pt x="465" y="148"/>
                    </a:cubicBezTo>
                    <a:cubicBezTo>
                      <a:pt x="465" y="138"/>
                      <a:pt x="459" y="128"/>
                      <a:pt x="450" y="122"/>
                    </a:cubicBezTo>
                    <a:close/>
                    <a:moveTo>
                      <a:pt x="233" y="230"/>
                    </a:moveTo>
                    <a:cubicBezTo>
                      <a:pt x="90" y="148"/>
                      <a:pt x="90" y="148"/>
                      <a:pt x="90" y="148"/>
                    </a:cubicBezTo>
                    <a:cubicBezTo>
                      <a:pt x="233" y="66"/>
                      <a:pt x="233" y="66"/>
                      <a:pt x="233" y="66"/>
                    </a:cubicBezTo>
                    <a:cubicBezTo>
                      <a:pt x="375" y="148"/>
                      <a:pt x="375" y="148"/>
                      <a:pt x="375" y="148"/>
                    </a:cubicBezTo>
                    <a:lnTo>
                      <a:pt x="233" y="230"/>
                    </a:ln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" name="Freeform 309">
                <a:extLst>
                  <a:ext uri="{FF2B5EF4-FFF2-40B4-BE49-F238E27FC236}">
                    <a16:creationId xmlns:a16="http://schemas.microsoft.com/office/drawing/2014/main" id="{1146F5D9-0A19-485E-8098-718C5F21D1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24150" y="1848799"/>
                <a:ext cx="149849" cy="234326"/>
              </a:xfrm>
              <a:custGeom>
                <a:avLst/>
                <a:gdLst>
                  <a:gd name="T0" fmla="*/ 248 w 263"/>
                  <a:gd name="T1" fmla="*/ 122 h 411"/>
                  <a:gd name="T2" fmla="*/ 45 w 263"/>
                  <a:gd name="T3" fmla="*/ 5 h 411"/>
                  <a:gd name="T4" fmla="*/ 15 w 263"/>
                  <a:gd name="T5" fmla="*/ 5 h 411"/>
                  <a:gd name="T6" fmla="*/ 0 w 263"/>
                  <a:gd name="T7" fmla="*/ 31 h 411"/>
                  <a:gd name="T8" fmla="*/ 0 w 263"/>
                  <a:gd name="T9" fmla="*/ 265 h 411"/>
                  <a:gd name="T10" fmla="*/ 15 w 263"/>
                  <a:gd name="T11" fmla="*/ 291 h 411"/>
                  <a:gd name="T12" fmla="*/ 218 w 263"/>
                  <a:gd name="T13" fmla="*/ 407 h 411"/>
                  <a:gd name="T14" fmla="*/ 233 w 263"/>
                  <a:gd name="T15" fmla="*/ 411 h 411"/>
                  <a:gd name="T16" fmla="*/ 248 w 263"/>
                  <a:gd name="T17" fmla="*/ 407 h 411"/>
                  <a:gd name="T18" fmla="*/ 263 w 263"/>
                  <a:gd name="T19" fmla="*/ 381 h 411"/>
                  <a:gd name="T20" fmla="*/ 263 w 263"/>
                  <a:gd name="T21" fmla="*/ 148 h 411"/>
                  <a:gd name="T22" fmla="*/ 248 w 263"/>
                  <a:gd name="T23" fmla="*/ 122 h 411"/>
                  <a:gd name="T24" fmla="*/ 203 w 263"/>
                  <a:gd name="T25" fmla="*/ 330 h 411"/>
                  <a:gd name="T26" fmla="*/ 60 w 263"/>
                  <a:gd name="T27" fmla="*/ 247 h 411"/>
                  <a:gd name="T28" fmla="*/ 60 w 263"/>
                  <a:gd name="T29" fmla="*/ 83 h 411"/>
                  <a:gd name="T30" fmla="*/ 203 w 263"/>
                  <a:gd name="T31" fmla="*/ 165 h 411"/>
                  <a:gd name="T32" fmla="*/ 203 w 263"/>
                  <a:gd name="T33" fmla="*/ 33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3" h="411">
                    <a:moveTo>
                      <a:pt x="248" y="122"/>
                    </a:moveTo>
                    <a:cubicBezTo>
                      <a:pt x="45" y="5"/>
                      <a:pt x="45" y="5"/>
                      <a:pt x="45" y="5"/>
                    </a:cubicBezTo>
                    <a:cubicBezTo>
                      <a:pt x="36" y="0"/>
                      <a:pt x="25" y="0"/>
                      <a:pt x="15" y="5"/>
                    </a:cubicBezTo>
                    <a:cubicBezTo>
                      <a:pt x="6" y="11"/>
                      <a:pt x="0" y="21"/>
                      <a:pt x="0" y="31"/>
                    </a:cubicBezTo>
                    <a:cubicBezTo>
                      <a:pt x="0" y="265"/>
                      <a:pt x="0" y="265"/>
                      <a:pt x="0" y="265"/>
                    </a:cubicBezTo>
                    <a:cubicBezTo>
                      <a:pt x="0" y="276"/>
                      <a:pt x="6" y="285"/>
                      <a:pt x="15" y="291"/>
                    </a:cubicBezTo>
                    <a:cubicBezTo>
                      <a:pt x="218" y="407"/>
                      <a:pt x="218" y="407"/>
                      <a:pt x="218" y="407"/>
                    </a:cubicBezTo>
                    <a:cubicBezTo>
                      <a:pt x="222" y="410"/>
                      <a:pt x="227" y="411"/>
                      <a:pt x="233" y="411"/>
                    </a:cubicBezTo>
                    <a:cubicBezTo>
                      <a:pt x="238" y="411"/>
                      <a:pt x="243" y="410"/>
                      <a:pt x="248" y="407"/>
                    </a:cubicBezTo>
                    <a:cubicBezTo>
                      <a:pt x="257" y="402"/>
                      <a:pt x="263" y="392"/>
                      <a:pt x="263" y="381"/>
                    </a:cubicBezTo>
                    <a:cubicBezTo>
                      <a:pt x="263" y="148"/>
                      <a:pt x="263" y="148"/>
                      <a:pt x="263" y="148"/>
                    </a:cubicBezTo>
                    <a:cubicBezTo>
                      <a:pt x="263" y="137"/>
                      <a:pt x="257" y="127"/>
                      <a:pt x="248" y="122"/>
                    </a:cubicBezTo>
                    <a:close/>
                    <a:moveTo>
                      <a:pt x="203" y="330"/>
                    </a:moveTo>
                    <a:cubicBezTo>
                      <a:pt x="60" y="247"/>
                      <a:pt x="60" y="247"/>
                      <a:pt x="60" y="247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203" y="165"/>
                      <a:pt x="203" y="165"/>
                      <a:pt x="203" y="165"/>
                    </a:cubicBezTo>
                    <a:lnTo>
                      <a:pt x="203" y="330"/>
                    </a:ln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B239B32-70DB-4F0E-9403-E4C21B90748B}"/>
                </a:ext>
              </a:extLst>
            </p:cNvPr>
            <p:cNvGrpSpPr/>
            <p:nvPr/>
          </p:nvGrpSpPr>
          <p:grpSpPr>
            <a:xfrm>
              <a:off x="1643700" y="1143638"/>
              <a:ext cx="307472" cy="315008"/>
              <a:chOff x="8575203" y="2038327"/>
              <a:chExt cx="519595" cy="532330"/>
            </a:xfrm>
            <a:solidFill>
              <a:srgbClr val="335769"/>
            </a:solidFill>
          </p:grpSpPr>
          <p:sp>
            <p:nvSpPr>
              <p:cNvPr id="87" name="Freeform 314">
                <a:extLst>
                  <a:ext uri="{FF2B5EF4-FFF2-40B4-BE49-F238E27FC236}">
                    <a16:creationId xmlns:a16="http://schemas.microsoft.com/office/drawing/2014/main" id="{12B23C8D-BC31-4829-81F9-2C04A634B4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5203" y="2038327"/>
                <a:ext cx="519595" cy="532330"/>
              </a:xfrm>
              <a:custGeom>
                <a:avLst/>
                <a:gdLst>
                  <a:gd name="T0" fmla="*/ 816 w 911"/>
                  <a:gd name="T1" fmla="*/ 0 h 933"/>
                  <a:gd name="T2" fmla="*/ 95 w 911"/>
                  <a:gd name="T3" fmla="*/ 0 h 933"/>
                  <a:gd name="T4" fmla="*/ 0 w 911"/>
                  <a:gd name="T5" fmla="*/ 96 h 933"/>
                  <a:gd name="T6" fmla="*/ 0 w 911"/>
                  <a:gd name="T7" fmla="*/ 606 h 933"/>
                  <a:gd name="T8" fmla="*/ 95 w 911"/>
                  <a:gd name="T9" fmla="*/ 702 h 933"/>
                  <a:gd name="T10" fmla="*/ 274 w 911"/>
                  <a:gd name="T11" fmla="*/ 702 h 933"/>
                  <a:gd name="T12" fmla="*/ 274 w 911"/>
                  <a:gd name="T13" fmla="*/ 903 h 933"/>
                  <a:gd name="T14" fmla="*/ 292 w 911"/>
                  <a:gd name="T15" fmla="*/ 931 h 933"/>
                  <a:gd name="T16" fmla="*/ 304 w 911"/>
                  <a:gd name="T17" fmla="*/ 933 h 933"/>
                  <a:gd name="T18" fmla="*/ 325 w 911"/>
                  <a:gd name="T19" fmla="*/ 924 h 933"/>
                  <a:gd name="T20" fmla="*/ 548 w 911"/>
                  <a:gd name="T21" fmla="*/ 702 h 933"/>
                  <a:gd name="T22" fmla="*/ 816 w 911"/>
                  <a:gd name="T23" fmla="*/ 702 h 933"/>
                  <a:gd name="T24" fmla="*/ 911 w 911"/>
                  <a:gd name="T25" fmla="*/ 606 h 933"/>
                  <a:gd name="T26" fmla="*/ 911 w 911"/>
                  <a:gd name="T27" fmla="*/ 96 h 933"/>
                  <a:gd name="T28" fmla="*/ 816 w 911"/>
                  <a:gd name="T29" fmla="*/ 0 h 933"/>
                  <a:gd name="T30" fmla="*/ 851 w 911"/>
                  <a:gd name="T31" fmla="*/ 606 h 933"/>
                  <a:gd name="T32" fmla="*/ 816 w 911"/>
                  <a:gd name="T33" fmla="*/ 642 h 933"/>
                  <a:gd name="T34" fmla="*/ 535 w 911"/>
                  <a:gd name="T35" fmla="*/ 642 h 933"/>
                  <a:gd name="T36" fmla="*/ 514 w 911"/>
                  <a:gd name="T37" fmla="*/ 650 h 933"/>
                  <a:gd name="T38" fmla="*/ 334 w 911"/>
                  <a:gd name="T39" fmla="*/ 830 h 933"/>
                  <a:gd name="T40" fmla="*/ 334 w 911"/>
                  <a:gd name="T41" fmla="*/ 672 h 933"/>
                  <a:gd name="T42" fmla="*/ 304 w 911"/>
                  <a:gd name="T43" fmla="*/ 642 h 933"/>
                  <a:gd name="T44" fmla="*/ 95 w 911"/>
                  <a:gd name="T45" fmla="*/ 642 h 933"/>
                  <a:gd name="T46" fmla="*/ 60 w 911"/>
                  <a:gd name="T47" fmla="*/ 606 h 933"/>
                  <a:gd name="T48" fmla="*/ 60 w 911"/>
                  <a:gd name="T49" fmla="*/ 96 h 933"/>
                  <a:gd name="T50" fmla="*/ 95 w 911"/>
                  <a:gd name="T51" fmla="*/ 60 h 933"/>
                  <a:gd name="T52" fmla="*/ 816 w 911"/>
                  <a:gd name="T53" fmla="*/ 60 h 933"/>
                  <a:gd name="T54" fmla="*/ 851 w 911"/>
                  <a:gd name="T55" fmla="*/ 96 h 933"/>
                  <a:gd name="T56" fmla="*/ 851 w 911"/>
                  <a:gd name="T57" fmla="*/ 606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11" h="933">
                    <a:moveTo>
                      <a:pt x="816" y="0"/>
                    </a:moveTo>
                    <a:cubicBezTo>
                      <a:pt x="95" y="0"/>
                      <a:pt x="95" y="0"/>
                      <a:pt x="95" y="0"/>
                    </a:cubicBezTo>
                    <a:cubicBezTo>
                      <a:pt x="43" y="0"/>
                      <a:pt x="0" y="43"/>
                      <a:pt x="0" y="96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59"/>
                      <a:pt x="43" y="702"/>
                      <a:pt x="95" y="702"/>
                    </a:cubicBezTo>
                    <a:cubicBezTo>
                      <a:pt x="274" y="702"/>
                      <a:pt x="274" y="702"/>
                      <a:pt x="274" y="702"/>
                    </a:cubicBezTo>
                    <a:cubicBezTo>
                      <a:pt x="274" y="903"/>
                      <a:pt x="274" y="903"/>
                      <a:pt x="274" y="903"/>
                    </a:cubicBezTo>
                    <a:cubicBezTo>
                      <a:pt x="274" y="915"/>
                      <a:pt x="281" y="926"/>
                      <a:pt x="292" y="931"/>
                    </a:cubicBezTo>
                    <a:cubicBezTo>
                      <a:pt x="296" y="932"/>
                      <a:pt x="300" y="933"/>
                      <a:pt x="304" y="933"/>
                    </a:cubicBezTo>
                    <a:cubicBezTo>
                      <a:pt x="312" y="933"/>
                      <a:pt x="319" y="930"/>
                      <a:pt x="325" y="924"/>
                    </a:cubicBezTo>
                    <a:cubicBezTo>
                      <a:pt x="548" y="702"/>
                      <a:pt x="548" y="702"/>
                      <a:pt x="548" y="702"/>
                    </a:cubicBezTo>
                    <a:cubicBezTo>
                      <a:pt x="816" y="702"/>
                      <a:pt x="816" y="702"/>
                      <a:pt x="816" y="702"/>
                    </a:cubicBezTo>
                    <a:cubicBezTo>
                      <a:pt x="868" y="702"/>
                      <a:pt x="911" y="659"/>
                      <a:pt x="911" y="606"/>
                    </a:cubicBezTo>
                    <a:cubicBezTo>
                      <a:pt x="911" y="96"/>
                      <a:pt x="911" y="96"/>
                      <a:pt x="911" y="96"/>
                    </a:cubicBezTo>
                    <a:cubicBezTo>
                      <a:pt x="911" y="43"/>
                      <a:pt x="868" y="0"/>
                      <a:pt x="816" y="0"/>
                    </a:cubicBezTo>
                    <a:close/>
                    <a:moveTo>
                      <a:pt x="851" y="606"/>
                    </a:moveTo>
                    <a:cubicBezTo>
                      <a:pt x="851" y="625"/>
                      <a:pt x="835" y="642"/>
                      <a:pt x="816" y="642"/>
                    </a:cubicBezTo>
                    <a:cubicBezTo>
                      <a:pt x="535" y="642"/>
                      <a:pt x="535" y="642"/>
                      <a:pt x="535" y="642"/>
                    </a:cubicBezTo>
                    <a:cubicBezTo>
                      <a:pt x="527" y="642"/>
                      <a:pt x="520" y="645"/>
                      <a:pt x="514" y="650"/>
                    </a:cubicBezTo>
                    <a:cubicBezTo>
                      <a:pt x="334" y="830"/>
                      <a:pt x="334" y="830"/>
                      <a:pt x="334" y="830"/>
                    </a:cubicBezTo>
                    <a:cubicBezTo>
                      <a:pt x="334" y="672"/>
                      <a:pt x="334" y="672"/>
                      <a:pt x="334" y="672"/>
                    </a:cubicBezTo>
                    <a:cubicBezTo>
                      <a:pt x="334" y="655"/>
                      <a:pt x="320" y="642"/>
                      <a:pt x="304" y="642"/>
                    </a:cubicBezTo>
                    <a:cubicBezTo>
                      <a:pt x="95" y="642"/>
                      <a:pt x="95" y="642"/>
                      <a:pt x="95" y="642"/>
                    </a:cubicBezTo>
                    <a:cubicBezTo>
                      <a:pt x="76" y="642"/>
                      <a:pt x="60" y="625"/>
                      <a:pt x="60" y="606"/>
                    </a:cubicBezTo>
                    <a:cubicBezTo>
                      <a:pt x="60" y="96"/>
                      <a:pt x="60" y="96"/>
                      <a:pt x="60" y="96"/>
                    </a:cubicBezTo>
                    <a:cubicBezTo>
                      <a:pt x="60" y="76"/>
                      <a:pt x="76" y="60"/>
                      <a:pt x="95" y="60"/>
                    </a:cubicBezTo>
                    <a:cubicBezTo>
                      <a:pt x="816" y="60"/>
                      <a:pt x="816" y="60"/>
                      <a:pt x="816" y="60"/>
                    </a:cubicBezTo>
                    <a:cubicBezTo>
                      <a:pt x="835" y="60"/>
                      <a:pt x="851" y="76"/>
                      <a:pt x="851" y="96"/>
                    </a:cubicBezTo>
                    <a:lnTo>
                      <a:pt x="851" y="606"/>
                    </a:ln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" name="Freeform 315">
                <a:extLst>
                  <a:ext uri="{FF2B5EF4-FFF2-40B4-BE49-F238E27FC236}">
                    <a16:creationId xmlns:a16="http://schemas.microsoft.com/office/drawing/2014/main" id="{6AAA2A31-5112-4A10-BC90-3EABA69E91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7272" y="2142331"/>
                <a:ext cx="295880" cy="34385"/>
              </a:xfrm>
              <a:custGeom>
                <a:avLst/>
                <a:gdLst>
                  <a:gd name="T0" fmla="*/ 489 w 519"/>
                  <a:gd name="T1" fmla="*/ 0 h 60"/>
                  <a:gd name="T2" fmla="*/ 30 w 519"/>
                  <a:gd name="T3" fmla="*/ 0 h 60"/>
                  <a:gd name="T4" fmla="*/ 0 w 519"/>
                  <a:gd name="T5" fmla="*/ 30 h 60"/>
                  <a:gd name="T6" fmla="*/ 30 w 519"/>
                  <a:gd name="T7" fmla="*/ 60 h 60"/>
                  <a:gd name="T8" fmla="*/ 489 w 519"/>
                  <a:gd name="T9" fmla="*/ 60 h 60"/>
                  <a:gd name="T10" fmla="*/ 519 w 519"/>
                  <a:gd name="T11" fmla="*/ 30 h 60"/>
                  <a:gd name="T12" fmla="*/ 489 w 519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9" h="60">
                    <a:moveTo>
                      <a:pt x="489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489" y="60"/>
                      <a:pt x="489" y="60"/>
                      <a:pt x="489" y="60"/>
                    </a:cubicBezTo>
                    <a:cubicBezTo>
                      <a:pt x="505" y="60"/>
                      <a:pt x="519" y="46"/>
                      <a:pt x="519" y="30"/>
                    </a:cubicBezTo>
                    <a:cubicBezTo>
                      <a:pt x="519" y="13"/>
                      <a:pt x="505" y="0"/>
                      <a:pt x="489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" name="Freeform 316">
                <a:extLst>
                  <a:ext uri="{FF2B5EF4-FFF2-40B4-BE49-F238E27FC236}">
                    <a16:creationId xmlns:a16="http://schemas.microsoft.com/office/drawing/2014/main" id="{EACE0C51-C0F8-44A4-AA24-219F90F4A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7272" y="2228506"/>
                <a:ext cx="295880" cy="33960"/>
              </a:xfrm>
              <a:custGeom>
                <a:avLst/>
                <a:gdLst>
                  <a:gd name="T0" fmla="*/ 489 w 519"/>
                  <a:gd name="T1" fmla="*/ 0 h 60"/>
                  <a:gd name="T2" fmla="*/ 30 w 519"/>
                  <a:gd name="T3" fmla="*/ 0 h 60"/>
                  <a:gd name="T4" fmla="*/ 0 w 519"/>
                  <a:gd name="T5" fmla="*/ 30 h 60"/>
                  <a:gd name="T6" fmla="*/ 30 w 519"/>
                  <a:gd name="T7" fmla="*/ 60 h 60"/>
                  <a:gd name="T8" fmla="*/ 489 w 519"/>
                  <a:gd name="T9" fmla="*/ 60 h 60"/>
                  <a:gd name="T10" fmla="*/ 519 w 519"/>
                  <a:gd name="T11" fmla="*/ 30 h 60"/>
                  <a:gd name="T12" fmla="*/ 489 w 519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9" h="60">
                    <a:moveTo>
                      <a:pt x="489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489" y="60"/>
                      <a:pt x="489" y="60"/>
                      <a:pt x="489" y="60"/>
                    </a:cubicBezTo>
                    <a:cubicBezTo>
                      <a:pt x="505" y="60"/>
                      <a:pt x="519" y="46"/>
                      <a:pt x="519" y="30"/>
                    </a:cubicBezTo>
                    <a:cubicBezTo>
                      <a:pt x="519" y="13"/>
                      <a:pt x="505" y="0"/>
                      <a:pt x="48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0" name="Freeform 317">
                <a:extLst>
                  <a:ext uri="{FF2B5EF4-FFF2-40B4-BE49-F238E27FC236}">
                    <a16:creationId xmlns:a16="http://schemas.microsoft.com/office/drawing/2014/main" id="{373013D6-7F78-4569-81F0-7C3E9E5AD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7272" y="2228506"/>
                <a:ext cx="295880" cy="33960"/>
              </a:xfrm>
              <a:custGeom>
                <a:avLst/>
                <a:gdLst>
                  <a:gd name="T0" fmla="*/ 489 w 519"/>
                  <a:gd name="T1" fmla="*/ 0 h 60"/>
                  <a:gd name="T2" fmla="*/ 30 w 519"/>
                  <a:gd name="T3" fmla="*/ 0 h 60"/>
                  <a:gd name="T4" fmla="*/ 0 w 519"/>
                  <a:gd name="T5" fmla="*/ 30 h 60"/>
                  <a:gd name="T6" fmla="*/ 30 w 519"/>
                  <a:gd name="T7" fmla="*/ 60 h 60"/>
                  <a:gd name="T8" fmla="*/ 489 w 519"/>
                  <a:gd name="T9" fmla="*/ 60 h 60"/>
                  <a:gd name="T10" fmla="*/ 519 w 519"/>
                  <a:gd name="T11" fmla="*/ 30 h 60"/>
                  <a:gd name="T12" fmla="*/ 489 w 519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9" h="60">
                    <a:moveTo>
                      <a:pt x="489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489" y="60"/>
                      <a:pt x="489" y="60"/>
                      <a:pt x="489" y="60"/>
                    </a:cubicBezTo>
                    <a:cubicBezTo>
                      <a:pt x="505" y="60"/>
                      <a:pt x="519" y="46"/>
                      <a:pt x="519" y="30"/>
                    </a:cubicBezTo>
                    <a:cubicBezTo>
                      <a:pt x="519" y="13"/>
                      <a:pt x="505" y="0"/>
                      <a:pt x="489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1" name="Freeform 318">
                <a:extLst>
                  <a:ext uri="{FF2B5EF4-FFF2-40B4-BE49-F238E27FC236}">
                    <a16:creationId xmlns:a16="http://schemas.microsoft.com/office/drawing/2014/main" id="{F609450F-D0B6-41BF-B3BB-C47264DAC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7272" y="2313831"/>
                <a:ext cx="177019" cy="34385"/>
              </a:xfrm>
              <a:custGeom>
                <a:avLst/>
                <a:gdLst>
                  <a:gd name="T0" fmla="*/ 281 w 311"/>
                  <a:gd name="T1" fmla="*/ 0 h 60"/>
                  <a:gd name="T2" fmla="*/ 30 w 311"/>
                  <a:gd name="T3" fmla="*/ 0 h 60"/>
                  <a:gd name="T4" fmla="*/ 0 w 311"/>
                  <a:gd name="T5" fmla="*/ 30 h 60"/>
                  <a:gd name="T6" fmla="*/ 30 w 311"/>
                  <a:gd name="T7" fmla="*/ 60 h 60"/>
                  <a:gd name="T8" fmla="*/ 281 w 311"/>
                  <a:gd name="T9" fmla="*/ 60 h 60"/>
                  <a:gd name="T10" fmla="*/ 311 w 311"/>
                  <a:gd name="T11" fmla="*/ 30 h 60"/>
                  <a:gd name="T12" fmla="*/ 281 w 311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60">
                    <a:moveTo>
                      <a:pt x="281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4"/>
                      <a:pt x="0" y="30"/>
                    </a:cubicBezTo>
                    <a:cubicBezTo>
                      <a:pt x="0" y="47"/>
                      <a:pt x="14" y="60"/>
                      <a:pt x="30" y="60"/>
                    </a:cubicBezTo>
                    <a:cubicBezTo>
                      <a:pt x="281" y="60"/>
                      <a:pt x="281" y="60"/>
                      <a:pt x="281" y="60"/>
                    </a:cubicBezTo>
                    <a:cubicBezTo>
                      <a:pt x="298" y="60"/>
                      <a:pt x="311" y="47"/>
                      <a:pt x="311" y="30"/>
                    </a:cubicBezTo>
                    <a:cubicBezTo>
                      <a:pt x="311" y="14"/>
                      <a:pt x="298" y="0"/>
                      <a:pt x="281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380DCA9-CA04-4543-AD80-11F908A2461D}"/>
                </a:ext>
              </a:extLst>
            </p:cNvPr>
            <p:cNvGrpSpPr/>
            <p:nvPr/>
          </p:nvGrpSpPr>
          <p:grpSpPr>
            <a:xfrm>
              <a:off x="338491" y="2361289"/>
              <a:ext cx="288288" cy="288288"/>
              <a:chOff x="10812463" y="2035175"/>
              <a:chExt cx="677863" cy="677863"/>
            </a:xfrm>
            <a:solidFill>
              <a:srgbClr val="335769"/>
            </a:solidFill>
          </p:grpSpPr>
          <p:sp>
            <p:nvSpPr>
              <p:cNvPr id="73" name="Freeform 337">
                <a:extLst>
                  <a:ext uri="{FF2B5EF4-FFF2-40B4-BE49-F238E27FC236}">
                    <a16:creationId xmlns:a16="http://schemas.microsoft.com/office/drawing/2014/main" id="{F2F6F50B-3B31-4D85-8107-9A4B704B90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2463" y="2035175"/>
                <a:ext cx="677863" cy="677863"/>
              </a:xfrm>
              <a:custGeom>
                <a:avLst/>
                <a:gdLst>
                  <a:gd name="T0" fmla="*/ 363 w 726"/>
                  <a:gd name="T1" fmla="*/ 0 h 726"/>
                  <a:gd name="T2" fmla="*/ 0 w 726"/>
                  <a:gd name="T3" fmla="*/ 363 h 726"/>
                  <a:gd name="T4" fmla="*/ 363 w 726"/>
                  <a:gd name="T5" fmla="*/ 726 h 726"/>
                  <a:gd name="T6" fmla="*/ 726 w 726"/>
                  <a:gd name="T7" fmla="*/ 363 h 726"/>
                  <a:gd name="T8" fmla="*/ 363 w 726"/>
                  <a:gd name="T9" fmla="*/ 0 h 726"/>
                  <a:gd name="T10" fmla="*/ 363 w 726"/>
                  <a:gd name="T11" fmla="*/ 666 h 726"/>
                  <a:gd name="T12" fmla="*/ 60 w 726"/>
                  <a:gd name="T13" fmla="*/ 363 h 726"/>
                  <a:gd name="T14" fmla="*/ 363 w 726"/>
                  <a:gd name="T15" fmla="*/ 60 h 726"/>
                  <a:gd name="T16" fmla="*/ 666 w 726"/>
                  <a:gd name="T17" fmla="*/ 363 h 726"/>
                  <a:gd name="T18" fmla="*/ 363 w 726"/>
                  <a:gd name="T19" fmla="*/ 666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6" h="726">
                    <a:moveTo>
                      <a:pt x="363" y="0"/>
                    </a:moveTo>
                    <a:cubicBezTo>
                      <a:pt x="163" y="0"/>
                      <a:pt x="0" y="163"/>
                      <a:pt x="0" y="363"/>
                    </a:cubicBezTo>
                    <a:cubicBezTo>
                      <a:pt x="0" y="563"/>
                      <a:pt x="163" y="726"/>
                      <a:pt x="363" y="726"/>
                    </a:cubicBezTo>
                    <a:cubicBezTo>
                      <a:pt x="563" y="726"/>
                      <a:pt x="726" y="563"/>
                      <a:pt x="726" y="363"/>
                    </a:cubicBezTo>
                    <a:cubicBezTo>
                      <a:pt x="726" y="163"/>
                      <a:pt x="563" y="0"/>
                      <a:pt x="363" y="0"/>
                    </a:cubicBezTo>
                    <a:close/>
                    <a:moveTo>
                      <a:pt x="363" y="666"/>
                    </a:moveTo>
                    <a:cubicBezTo>
                      <a:pt x="196" y="666"/>
                      <a:pt x="60" y="530"/>
                      <a:pt x="60" y="363"/>
                    </a:cubicBezTo>
                    <a:cubicBezTo>
                      <a:pt x="60" y="196"/>
                      <a:pt x="196" y="60"/>
                      <a:pt x="363" y="60"/>
                    </a:cubicBezTo>
                    <a:cubicBezTo>
                      <a:pt x="530" y="60"/>
                      <a:pt x="666" y="196"/>
                      <a:pt x="666" y="363"/>
                    </a:cubicBezTo>
                    <a:cubicBezTo>
                      <a:pt x="666" y="530"/>
                      <a:pt x="530" y="666"/>
                      <a:pt x="363" y="666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Freeform 338">
                <a:extLst>
                  <a:ext uri="{FF2B5EF4-FFF2-40B4-BE49-F238E27FC236}">
                    <a16:creationId xmlns:a16="http://schemas.microsoft.com/office/drawing/2014/main" id="{C897F3B7-6D9A-49B6-BB64-1CD96BE53C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33126" y="2255838"/>
                <a:ext cx="236538" cy="236538"/>
              </a:xfrm>
              <a:custGeom>
                <a:avLst/>
                <a:gdLst>
                  <a:gd name="T0" fmla="*/ 127 w 254"/>
                  <a:gd name="T1" fmla="*/ 0 h 254"/>
                  <a:gd name="T2" fmla="*/ 0 w 254"/>
                  <a:gd name="T3" fmla="*/ 127 h 254"/>
                  <a:gd name="T4" fmla="*/ 127 w 254"/>
                  <a:gd name="T5" fmla="*/ 254 h 254"/>
                  <a:gd name="T6" fmla="*/ 254 w 254"/>
                  <a:gd name="T7" fmla="*/ 127 h 254"/>
                  <a:gd name="T8" fmla="*/ 127 w 254"/>
                  <a:gd name="T9" fmla="*/ 0 h 254"/>
                  <a:gd name="T10" fmla="*/ 127 w 254"/>
                  <a:gd name="T11" fmla="*/ 194 h 254"/>
                  <a:gd name="T12" fmla="*/ 60 w 254"/>
                  <a:gd name="T13" fmla="*/ 127 h 254"/>
                  <a:gd name="T14" fmla="*/ 127 w 254"/>
                  <a:gd name="T15" fmla="*/ 60 h 254"/>
                  <a:gd name="T16" fmla="*/ 194 w 254"/>
                  <a:gd name="T17" fmla="*/ 127 h 254"/>
                  <a:gd name="T18" fmla="*/ 127 w 254"/>
                  <a:gd name="T19" fmla="*/ 19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4" h="254">
                    <a:moveTo>
                      <a:pt x="127" y="0"/>
                    </a:moveTo>
                    <a:cubicBezTo>
                      <a:pt x="57" y="0"/>
                      <a:pt x="0" y="57"/>
                      <a:pt x="0" y="127"/>
                    </a:cubicBezTo>
                    <a:cubicBezTo>
                      <a:pt x="0" y="197"/>
                      <a:pt x="57" y="254"/>
                      <a:pt x="127" y="254"/>
                    </a:cubicBezTo>
                    <a:cubicBezTo>
                      <a:pt x="197" y="254"/>
                      <a:pt x="254" y="197"/>
                      <a:pt x="254" y="127"/>
                    </a:cubicBezTo>
                    <a:cubicBezTo>
                      <a:pt x="254" y="57"/>
                      <a:pt x="197" y="0"/>
                      <a:pt x="127" y="0"/>
                    </a:cubicBezTo>
                    <a:close/>
                    <a:moveTo>
                      <a:pt x="127" y="194"/>
                    </a:moveTo>
                    <a:cubicBezTo>
                      <a:pt x="90" y="194"/>
                      <a:pt x="60" y="164"/>
                      <a:pt x="60" y="127"/>
                    </a:cubicBezTo>
                    <a:cubicBezTo>
                      <a:pt x="60" y="90"/>
                      <a:pt x="90" y="60"/>
                      <a:pt x="127" y="60"/>
                    </a:cubicBezTo>
                    <a:cubicBezTo>
                      <a:pt x="164" y="60"/>
                      <a:pt x="194" y="90"/>
                      <a:pt x="194" y="127"/>
                    </a:cubicBezTo>
                    <a:cubicBezTo>
                      <a:pt x="194" y="164"/>
                      <a:pt x="164" y="194"/>
                      <a:pt x="127" y="194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F8D972D-7836-47F3-A4B5-DF503876B5F4}"/>
                </a:ext>
              </a:extLst>
            </p:cNvPr>
            <p:cNvGrpSpPr/>
            <p:nvPr/>
          </p:nvGrpSpPr>
          <p:grpSpPr>
            <a:xfrm rot="16200000">
              <a:off x="1150191" y="1221945"/>
              <a:ext cx="106854" cy="387837"/>
              <a:chOff x="11911012" y="1725344"/>
              <a:chExt cx="171451" cy="622301"/>
            </a:xfrm>
            <a:solidFill>
              <a:srgbClr val="99ABB4"/>
            </a:solidFill>
          </p:grpSpPr>
          <p:sp>
            <p:nvSpPr>
              <p:cNvPr id="70" name="Freeform 339">
                <a:extLst>
                  <a:ext uri="{FF2B5EF4-FFF2-40B4-BE49-F238E27FC236}">
                    <a16:creationId xmlns:a16="http://schemas.microsoft.com/office/drawing/2014/main" id="{28B44039-266A-463D-90FD-29BBA22A52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11013" y="1725344"/>
                <a:ext cx="171449" cy="169863"/>
              </a:xfrm>
              <a:custGeom>
                <a:avLst/>
                <a:gdLst>
                  <a:gd name="T0" fmla="*/ 92 w 184"/>
                  <a:gd name="T1" fmla="*/ 0 h 183"/>
                  <a:gd name="T2" fmla="*/ 0 w 184"/>
                  <a:gd name="T3" fmla="*/ 91 h 183"/>
                  <a:gd name="T4" fmla="*/ 92 w 184"/>
                  <a:gd name="T5" fmla="*/ 183 h 183"/>
                  <a:gd name="T6" fmla="*/ 184 w 184"/>
                  <a:gd name="T7" fmla="*/ 91 h 183"/>
                  <a:gd name="T8" fmla="*/ 92 w 184"/>
                  <a:gd name="T9" fmla="*/ 0 h 183"/>
                  <a:gd name="T10" fmla="*/ 92 w 184"/>
                  <a:gd name="T11" fmla="*/ 123 h 183"/>
                  <a:gd name="T12" fmla="*/ 60 w 184"/>
                  <a:gd name="T13" fmla="*/ 91 h 183"/>
                  <a:gd name="T14" fmla="*/ 92 w 184"/>
                  <a:gd name="T15" fmla="*/ 60 h 183"/>
                  <a:gd name="T16" fmla="*/ 124 w 184"/>
                  <a:gd name="T17" fmla="*/ 91 h 183"/>
                  <a:gd name="T18" fmla="*/ 92 w 184"/>
                  <a:gd name="T19" fmla="*/ 12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3">
                    <a:moveTo>
                      <a:pt x="92" y="0"/>
                    </a:moveTo>
                    <a:cubicBezTo>
                      <a:pt x="42" y="0"/>
                      <a:pt x="0" y="41"/>
                      <a:pt x="0" y="91"/>
                    </a:cubicBezTo>
                    <a:cubicBezTo>
                      <a:pt x="0" y="142"/>
                      <a:pt x="42" y="183"/>
                      <a:pt x="92" y="183"/>
                    </a:cubicBezTo>
                    <a:cubicBezTo>
                      <a:pt x="143" y="183"/>
                      <a:pt x="184" y="142"/>
                      <a:pt x="184" y="91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92" y="123"/>
                    </a:moveTo>
                    <a:cubicBezTo>
                      <a:pt x="75" y="123"/>
                      <a:pt x="60" y="109"/>
                      <a:pt x="60" y="91"/>
                    </a:cubicBezTo>
                    <a:cubicBezTo>
                      <a:pt x="60" y="74"/>
                      <a:pt x="75" y="60"/>
                      <a:pt x="92" y="60"/>
                    </a:cubicBezTo>
                    <a:cubicBezTo>
                      <a:pt x="110" y="60"/>
                      <a:pt x="124" y="74"/>
                      <a:pt x="124" y="91"/>
                    </a:cubicBezTo>
                    <a:cubicBezTo>
                      <a:pt x="124" y="109"/>
                      <a:pt x="110" y="123"/>
                      <a:pt x="92" y="123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Freeform 340">
                <a:extLst>
                  <a:ext uri="{FF2B5EF4-FFF2-40B4-BE49-F238E27FC236}">
                    <a16:creationId xmlns:a16="http://schemas.microsoft.com/office/drawing/2014/main" id="{96A2C5E6-C765-4F17-8254-758A458B83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11012" y="1950770"/>
                <a:ext cx="171450" cy="171450"/>
              </a:xfrm>
              <a:custGeom>
                <a:avLst/>
                <a:gdLst>
                  <a:gd name="T0" fmla="*/ 92 w 184"/>
                  <a:gd name="T1" fmla="*/ 0 h 183"/>
                  <a:gd name="T2" fmla="*/ 0 w 184"/>
                  <a:gd name="T3" fmla="*/ 91 h 183"/>
                  <a:gd name="T4" fmla="*/ 92 w 184"/>
                  <a:gd name="T5" fmla="*/ 183 h 183"/>
                  <a:gd name="T6" fmla="*/ 184 w 184"/>
                  <a:gd name="T7" fmla="*/ 91 h 183"/>
                  <a:gd name="T8" fmla="*/ 92 w 184"/>
                  <a:gd name="T9" fmla="*/ 0 h 183"/>
                  <a:gd name="T10" fmla="*/ 92 w 184"/>
                  <a:gd name="T11" fmla="*/ 123 h 183"/>
                  <a:gd name="T12" fmla="*/ 60 w 184"/>
                  <a:gd name="T13" fmla="*/ 91 h 183"/>
                  <a:gd name="T14" fmla="*/ 92 w 184"/>
                  <a:gd name="T15" fmla="*/ 60 h 183"/>
                  <a:gd name="T16" fmla="*/ 124 w 184"/>
                  <a:gd name="T17" fmla="*/ 91 h 183"/>
                  <a:gd name="T18" fmla="*/ 92 w 184"/>
                  <a:gd name="T19" fmla="*/ 12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3">
                    <a:moveTo>
                      <a:pt x="92" y="0"/>
                    </a:moveTo>
                    <a:cubicBezTo>
                      <a:pt x="42" y="0"/>
                      <a:pt x="0" y="41"/>
                      <a:pt x="0" y="91"/>
                    </a:cubicBezTo>
                    <a:cubicBezTo>
                      <a:pt x="0" y="142"/>
                      <a:pt x="42" y="183"/>
                      <a:pt x="92" y="183"/>
                    </a:cubicBezTo>
                    <a:cubicBezTo>
                      <a:pt x="143" y="183"/>
                      <a:pt x="184" y="142"/>
                      <a:pt x="184" y="91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92" y="123"/>
                    </a:moveTo>
                    <a:cubicBezTo>
                      <a:pt x="75" y="123"/>
                      <a:pt x="60" y="109"/>
                      <a:pt x="60" y="91"/>
                    </a:cubicBezTo>
                    <a:cubicBezTo>
                      <a:pt x="60" y="74"/>
                      <a:pt x="75" y="60"/>
                      <a:pt x="92" y="60"/>
                    </a:cubicBezTo>
                    <a:cubicBezTo>
                      <a:pt x="110" y="60"/>
                      <a:pt x="124" y="74"/>
                      <a:pt x="124" y="91"/>
                    </a:cubicBezTo>
                    <a:cubicBezTo>
                      <a:pt x="124" y="109"/>
                      <a:pt x="110" y="123"/>
                      <a:pt x="92" y="123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Freeform 341">
                <a:extLst>
                  <a:ext uri="{FF2B5EF4-FFF2-40B4-BE49-F238E27FC236}">
                    <a16:creationId xmlns:a16="http://schemas.microsoft.com/office/drawing/2014/main" id="{EF93F00E-29B6-4EC8-ABD7-25958AD343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11014" y="2176195"/>
                <a:ext cx="171449" cy="171450"/>
              </a:xfrm>
              <a:custGeom>
                <a:avLst/>
                <a:gdLst>
                  <a:gd name="T0" fmla="*/ 92 w 184"/>
                  <a:gd name="T1" fmla="*/ 0 h 183"/>
                  <a:gd name="T2" fmla="*/ 0 w 184"/>
                  <a:gd name="T3" fmla="*/ 91 h 183"/>
                  <a:gd name="T4" fmla="*/ 92 w 184"/>
                  <a:gd name="T5" fmla="*/ 183 h 183"/>
                  <a:gd name="T6" fmla="*/ 184 w 184"/>
                  <a:gd name="T7" fmla="*/ 91 h 183"/>
                  <a:gd name="T8" fmla="*/ 92 w 184"/>
                  <a:gd name="T9" fmla="*/ 0 h 183"/>
                  <a:gd name="T10" fmla="*/ 92 w 184"/>
                  <a:gd name="T11" fmla="*/ 123 h 183"/>
                  <a:gd name="T12" fmla="*/ 60 w 184"/>
                  <a:gd name="T13" fmla="*/ 91 h 183"/>
                  <a:gd name="T14" fmla="*/ 92 w 184"/>
                  <a:gd name="T15" fmla="*/ 60 h 183"/>
                  <a:gd name="T16" fmla="*/ 124 w 184"/>
                  <a:gd name="T17" fmla="*/ 91 h 183"/>
                  <a:gd name="T18" fmla="*/ 92 w 184"/>
                  <a:gd name="T19" fmla="*/ 12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3">
                    <a:moveTo>
                      <a:pt x="92" y="0"/>
                    </a:moveTo>
                    <a:cubicBezTo>
                      <a:pt x="42" y="0"/>
                      <a:pt x="0" y="41"/>
                      <a:pt x="0" y="91"/>
                    </a:cubicBezTo>
                    <a:cubicBezTo>
                      <a:pt x="0" y="142"/>
                      <a:pt x="42" y="183"/>
                      <a:pt x="92" y="183"/>
                    </a:cubicBezTo>
                    <a:cubicBezTo>
                      <a:pt x="143" y="183"/>
                      <a:pt x="184" y="142"/>
                      <a:pt x="184" y="91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92" y="123"/>
                    </a:moveTo>
                    <a:cubicBezTo>
                      <a:pt x="75" y="123"/>
                      <a:pt x="60" y="109"/>
                      <a:pt x="60" y="91"/>
                    </a:cubicBezTo>
                    <a:cubicBezTo>
                      <a:pt x="60" y="74"/>
                      <a:pt x="75" y="60"/>
                      <a:pt x="92" y="60"/>
                    </a:cubicBezTo>
                    <a:cubicBezTo>
                      <a:pt x="110" y="60"/>
                      <a:pt x="124" y="74"/>
                      <a:pt x="124" y="91"/>
                    </a:cubicBezTo>
                    <a:cubicBezTo>
                      <a:pt x="124" y="109"/>
                      <a:pt x="110" y="123"/>
                      <a:pt x="92" y="123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2314345-9723-42CD-8289-B6C5020D28A5}"/>
                </a:ext>
              </a:extLst>
            </p:cNvPr>
            <p:cNvGrpSpPr/>
            <p:nvPr/>
          </p:nvGrpSpPr>
          <p:grpSpPr>
            <a:xfrm>
              <a:off x="1393206" y="1071681"/>
              <a:ext cx="140489" cy="139949"/>
              <a:chOff x="8488179" y="1342988"/>
              <a:chExt cx="220743" cy="219894"/>
            </a:xfrm>
            <a:solidFill>
              <a:srgbClr val="335769"/>
            </a:solidFill>
          </p:grpSpPr>
          <p:sp>
            <p:nvSpPr>
              <p:cNvPr id="64" name="Freeform 303">
                <a:extLst>
                  <a:ext uri="{FF2B5EF4-FFF2-40B4-BE49-F238E27FC236}">
                    <a16:creationId xmlns:a16="http://schemas.microsoft.com/office/drawing/2014/main" id="{D6F0A138-5B7A-4EAF-A248-F72BC58089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342988"/>
                <a:ext cx="127776" cy="126927"/>
              </a:xfrm>
              <a:custGeom>
                <a:avLst/>
                <a:gdLst>
                  <a:gd name="T0" fmla="*/ 194 w 224"/>
                  <a:gd name="T1" fmla="*/ 0 h 223"/>
                  <a:gd name="T2" fmla="*/ 164 w 224"/>
                  <a:gd name="T3" fmla="*/ 30 h 223"/>
                  <a:gd name="T4" fmla="*/ 30 w 224"/>
                  <a:gd name="T5" fmla="*/ 163 h 223"/>
                  <a:gd name="T6" fmla="*/ 0 w 224"/>
                  <a:gd name="T7" fmla="*/ 193 h 223"/>
                  <a:gd name="T8" fmla="*/ 30 w 224"/>
                  <a:gd name="T9" fmla="*/ 223 h 223"/>
                  <a:gd name="T10" fmla="*/ 224 w 224"/>
                  <a:gd name="T11" fmla="*/ 30 h 223"/>
                  <a:gd name="T12" fmla="*/ 194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194" y="0"/>
                    </a:moveTo>
                    <a:cubicBezTo>
                      <a:pt x="177" y="0"/>
                      <a:pt x="164" y="13"/>
                      <a:pt x="164" y="30"/>
                    </a:cubicBezTo>
                    <a:cubicBezTo>
                      <a:pt x="164" y="103"/>
                      <a:pt x="104" y="163"/>
                      <a:pt x="30" y="163"/>
                    </a:cubicBezTo>
                    <a:cubicBezTo>
                      <a:pt x="14" y="163"/>
                      <a:pt x="0" y="176"/>
                      <a:pt x="0" y="193"/>
                    </a:cubicBezTo>
                    <a:cubicBezTo>
                      <a:pt x="0" y="209"/>
                      <a:pt x="14" y="223"/>
                      <a:pt x="30" y="223"/>
                    </a:cubicBezTo>
                    <a:cubicBezTo>
                      <a:pt x="137" y="223"/>
                      <a:pt x="224" y="136"/>
                      <a:pt x="224" y="30"/>
                    </a:cubicBezTo>
                    <a:cubicBezTo>
                      <a:pt x="224" y="13"/>
                      <a:pt x="210" y="0"/>
                      <a:pt x="194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Freeform 304">
                <a:extLst>
                  <a:ext uri="{FF2B5EF4-FFF2-40B4-BE49-F238E27FC236}">
                    <a16:creationId xmlns:a16="http://schemas.microsoft.com/office/drawing/2014/main" id="{0EE07A5A-F2F8-4DA8-9FBC-A1A3A8DFA0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342988"/>
                <a:ext cx="127352" cy="126927"/>
              </a:xfrm>
              <a:custGeom>
                <a:avLst/>
                <a:gdLst>
                  <a:gd name="T0" fmla="*/ 193 w 223"/>
                  <a:gd name="T1" fmla="*/ 163 h 223"/>
                  <a:gd name="T2" fmla="*/ 60 w 223"/>
                  <a:gd name="T3" fmla="*/ 30 h 223"/>
                  <a:gd name="T4" fmla="*/ 30 w 223"/>
                  <a:gd name="T5" fmla="*/ 0 h 223"/>
                  <a:gd name="T6" fmla="*/ 0 w 223"/>
                  <a:gd name="T7" fmla="*/ 30 h 223"/>
                  <a:gd name="T8" fmla="*/ 193 w 223"/>
                  <a:gd name="T9" fmla="*/ 223 h 223"/>
                  <a:gd name="T10" fmla="*/ 223 w 223"/>
                  <a:gd name="T11" fmla="*/ 193 h 223"/>
                  <a:gd name="T12" fmla="*/ 193 w 223"/>
                  <a:gd name="T13" fmla="*/ 16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163"/>
                    </a:moveTo>
                    <a:cubicBezTo>
                      <a:pt x="119" y="163"/>
                      <a:pt x="60" y="103"/>
                      <a:pt x="60" y="30"/>
                    </a:cubicBezTo>
                    <a:cubicBezTo>
                      <a:pt x="60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136"/>
                      <a:pt x="86" y="223"/>
                      <a:pt x="193" y="223"/>
                    </a:cubicBezTo>
                    <a:cubicBezTo>
                      <a:pt x="209" y="223"/>
                      <a:pt x="223" y="209"/>
                      <a:pt x="223" y="193"/>
                    </a:cubicBezTo>
                    <a:cubicBezTo>
                      <a:pt x="223" y="176"/>
                      <a:pt x="209" y="163"/>
                      <a:pt x="193" y="163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Freeform 305">
                <a:extLst>
                  <a:ext uri="{FF2B5EF4-FFF2-40B4-BE49-F238E27FC236}">
                    <a16:creationId xmlns:a16="http://schemas.microsoft.com/office/drawing/2014/main" id="{1614AF12-8269-465A-B752-50224EB2B8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435955"/>
                <a:ext cx="127776" cy="126927"/>
              </a:xfrm>
              <a:custGeom>
                <a:avLst/>
                <a:gdLst>
                  <a:gd name="T0" fmla="*/ 30 w 224"/>
                  <a:gd name="T1" fmla="*/ 0 h 223"/>
                  <a:gd name="T2" fmla="*/ 0 w 224"/>
                  <a:gd name="T3" fmla="*/ 30 h 223"/>
                  <a:gd name="T4" fmla="*/ 30 w 224"/>
                  <a:gd name="T5" fmla="*/ 60 h 223"/>
                  <a:gd name="T6" fmla="*/ 164 w 224"/>
                  <a:gd name="T7" fmla="*/ 193 h 223"/>
                  <a:gd name="T8" fmla="*/ 194 w 224"/>
                  <a:gd name="T9" fmla="*/ 223 h 223"/>
                  <a:gd name="T10" fmla="*/ 224 w 224"/>
                  <a:gd name="T11" fmla="*/ 193 h 223"/>
                  <a:gd name="T12" fmla="*/ 30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104" y="60"/>
                      <a:pt x="164" y="120"/>
                      <a:pt x="164" y="193"/>
                    </a:cubicBezTo>
                    <a:cubicBezTo>
                      <a:pt x="164" y="210"/>
                      <a:pt x="177" y="223"/>
                      <a:pt x="194" y="223"/>
                    </a:cubicBezTo>
                    <a:cubicBezTo>
                      <a:pt x="210" y="223"/>
                      <a:pt x="224" y="210"/>
                      <a:pt x="224" y="193"/>
                    </a:cubicBezTo>
                    <a:cubicBezTo>
                      <a:pt x="224" y="87"/>
                      <a:pt x="137" y="0"/>
                      <a:pt x="30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" name="Freeform 306">
                <a:extLst>
                  <a:ext uri="{FF2B5EF4-FFF2-40B4-BE49-F238E27FC236}">
                    <a16:creationId xmlns:a16="http://schemas.microsoft.com/office/drawing/2014/main" id="{24D59213-923F-4DD2-BB99-16EF5603E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435955"/>
                <a:ext cx="127352" cy="126927"/>
              </a:xfrm>
              <a:custGeom>
                <a:avLst/>
                <a:gdLst>
                  <a:gd name="T0" fmla="*/ 193 w 223"/>
                  <a:gd name="T1" fmla="*/ 0 h 223"/>
                  <a:gd name="T2" fmla="*/ 0 w 223"/>
                  <a:gd name="T3" fmla="*/ 193 h 223"/>
                  <a:gd name="T4" fmla="*/ 30 w 223"/>
                  <a:gd name="T5" fmla="*/ 223 h 223"/>
                  <a:gd name="T6" fmla="*/ 60 w 223"/>
                  <a:gd name="T7" fmla="*/ 193 h 223"/>
                  <a:gd name="T8" fmla="*/ 193 w 223"/>
                  <a:gd name="T9" fmla="*/ 60 h 223"/>
                  <a:gd name="T10" fmla="*/ 223 w 223"/>
                  <a:gd name="T11" fmla="*/ 30 h 223"/>
                  <a:gd name="T12" fmla="*/ 193 w 223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210"/>
                      <a:pt x="13" y="223"/>
                      <a:pt x="30" y="223"/>
                    </a:cubicBezTo>
                    <a:cubicBezTo>
                      <a:pt x="46" y="223"/>
                      <a:pt x="60" y="210"/>
                      <a:pt x="60" y="193"/>
                    </a:cubicBezTo>
                    <a:cubicBezTo>
                      <a:pt x="60" y="120"/>
                      <a:pt x="119" y="60"/>
                      <a:pt x="193" y="60"/>
                    </a:cubicBezTo>
                    <a:cubicBezTo>
                      <a:pt x="209" y="60"/>
                      <a:pt x="223" y="46"/>
                      <a:pt x="223" y="30"/>
                    </a:cubicBezTo>
                    <a:cubicBezTo>
                      <a:pt x="223" y="13"/>
                      <a:pt x="209" y="0"/>
                      <a:pt x="193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35829C8-3257-4C50-8562-9EAD4020E8BE}"/>
                </a:ext>
              </a:extLst>
            </p:cNvPr>
            <p:cNvGrpSpPr/>
            <p:nvPr/>
          </p:nvGrpSpPr>
          <p:grpSpPr>
            <a:xfrm>
              <a:off x="566535" y="2703895"/>
              <a:ext cx="102038" cy="101613"/>
              <a:chOff x="8488149" y="1342988"/>
              <a:chExt cx="220817" cy="219894"/>
            </a:xfrm>
            <a:solidFill>
              <a:srgbClr val="335769"/>
            </a:solidFill>
          </p:grpSpPr>
          <p:sp>
            <p:nvSpPr>
              <p:cNvPr id="60" name="Freeform 303">
                <a:extLst>
                  <a:ext uri="{FF2B5EF4-FFF2-40B4-BE49-F238E27FC236}">
                    <a16:creationId xmlns:a16="http://schemas.microsoft.com/office/drawing/2014/main" id="{2986385D-432B-4AED-91D8-A88A22FB7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79" y="1342988"/>
                <a:ext cx="127776" cy="126927"/>
              </a:xfrm>
              <a:custGeom>
                <a:avLst/>
                <a:gdLst>
                  <a:gd name="T0" fmla="*/ 194 w 224"/>
                  <a:gd name="T1" fmla="*/ 0 h 223"/>
                  <a:gd name="T2" fmla="*/ 164 w 224"/>
                  <a:gd name="T3" fmla="*/ 30 h 223"/>
                  <a:gd name="T4" fmla="*/ 30 w 224"/>
                  <a:gd name="T5" fmla="*/ 163 h 223"/>
                  <a:gd name="T6" fmla="*/ 0 w 224"/>
                  <a:gd name="T7" fmla="*/ 193 h 223"/>
                  <a:gd name="T8" fmla="*/ 30 w 224"/>
                  <a:gd name="T9" fmla="*/ 223 h 223"/>
                  <a:gd name="T10" fmla="*/ 224 w 224"/>
                  <a:gd name="T11" fmla="*/ 30 h 223"/>
                  <a:gd name="T12" fmla="*/ 194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194" y="0"/>
                    </a:moveTo>
                    <a:cubicBezTo>
                      <a:pt x="177" y="0"/>
                      <a:pt x="164" y="13"/>
                      <a:pt x="164" y="30"/>
                    </a:cubicBezTo>
                    <a:cubicBezTo>
                      <a:pt x="164" y="103"/>
                      <a:pt x="104" y="163"/>
                      <a:pt x="30" y="163"/>
                    </a:cubicBezTo>
                    <a:cubicBezTo>
                      <a:pt x="14" y="163"/>
                      <a:pt x="0" y="176"/>
                      <a:pt x="0" y="193"/>
                    </a:cubicBezTo>
                    <a:cubicBezTo>
                      <a:pt x="0" y="209"/>
                      <a:pt x="14" y="223"/>
                      <a:pt x="30" y="223"/>
                    </a:cubicBezTo>
                    <a:cubicBezTo>
                      <a:pt x="137" y="223"/>
                      <a:pt x="224" y="136"/>
                      <a:pt x="224" y="30"/>
                    </a:cubicBezTo>
                    <a:cubicBezTo>
                      <a:pt x="224" y="13"/>
                      <a:pt x="210" y="0"/>
                      <a:pt x="194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1" name="Freeform 304">
                <a:extLst>
                  <a:ext uri="{FF2B5EF4-FFF2-40B4-BE49-F238E27FC236}">
                    <a16:creationId xmlns:a16="http://schemas.microsoft.com/office/drawing/2014/main" id="{E51D881C-C850-4CBD-B5AE-CBE884154B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613" y="1342988"/>
                <a:ext cx="127353" cy="126927"/>
              </a:xfrm>
              <a:custGeom>
                <a:avLst/>
                <a:gdLst>
                  <a:gd name="T0" fmla="*/ 193 w 223"/>
                  <a:gd name="T1" fmla="*/ 163 h 223"/>
                  <a:gd name="T2" fmla="*/ 60 w 223"/>
                  <a:gd name="T3" fmla="*/ 30 h 223"/>
                  <a:gd name="T4" fmla="*/ 30 w 223"/>
                  <a:gd name="T5" fmla="*/ 0 h 223"/>
                  <a:gd name="T6" fmla="*/ 0 w 223"/>
                  <a:gd name="T7" fmla="*/ 30 h 223"/>
                  <a:gd name="T8" fmla="*/ 193 w 223"/>
                  <a:gd name="T9" fmla="*/ 223 h 223"/>
                  <a:gd name="T10" fmla="*/ 223 w 223"/>
                  <a:gd name="T11" fmla="*/ 193 h 223"/>
                  <a:gd name="T12" fmla="*/ 193 w 223"/>
                  <a:gd name="T13" fmla="*/ 16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163"/>
                    </a:moveTo>
                    <a:cubicBezTo>
                      <a:pt x="119" y="163"/>
                      <a:pt x="60" y="103"/>
                      <a:pt x="60" y="30"/>
                    </a:cubicBezTo>
                    <a:cubicBezTo>
                      <a:pt x="60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136"/>
                      <a:pt x="86" y="223"/>
                      <a:pt x="193" y="223"/>
                    </a:cubicBezTo>
                    <a:cubicBezTo>
                      <a:pt x="209" y="223"/>
                      <a:pt x="223" y="209"/>
                      <a:pt x="223" y="193"/>
                    </a:cubicBezTo>
                    <a:cubicBezTo>
                      <a:pt x="223" y="176"/>
                      <a:pt x="209" y="163"/>
                      <a:pt x="193" y="163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Freeform 305">
                <a:extLst>
                  <a:ext uri="{FF2B5EF4-FFF2-40B4-BE49-F238E27FC236}">
                    <a16:creationId xmlns:a16="http://schemas.microsoft.com/office/drawing/2014/main" id="{B97EEBC4-C2A4-489E-B91E-3368BD2DB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8149" y="1435955"/>
                <a:ext cx="127776" cy="126927"/>
              </a:xfrm>
              <a:custGeom>
                <a:avLst/>
                <a:gdLst>
                  <a:gd name="T0" fmla="*/ 30 w 224"/>
                  <a:gd name="T1" fmla="*/ 0 h 223"/>
                  <a:gd name="T2" fmla="*/ 0 w 224"/>
                  <a:gd name="T3" fmla="*/ 30 h 223"/>
                  <a:gd name="T4" fmla="*/ 30 w 224"/>
                  <a:gd name="T5" fmla="*/ 60 h 223"/>
                  <a:gd name="T6" fmla="*/ 164 w 224"/>
                  <a:gd name="T7" fmla="*/ 193 h 223"/>
                  <a:gd name="T8" fmla="*/ 194 w 224"/>
                  <a:gd name="T9" fmla="*/ 223 h 223"/>
                  <a:gd name="T10" fmla="*/ 224 w 224"/>
                  <a:gd name="T11" fmla="*/ 193 h 223"/>
                  <a:gd name="T12" fmla="*/ 30 w 224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223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104" y="60"/>
                      <a:pt x="164" y="120"/>
                      <a:pt x="164" y="193"/>
                    </a:cubicBezTo>
                    <a:cubicBezTo>
                      <a:pt x="164" y="210"/>
                      <a:pt x="177" y="223"/>
                      <a:pt x="194" y="223"/>
                    </a:cubicBezTo>
                    <a:cubicBezTo>
                      <a:pt x="210" y="223"/>
                      <a:pt x="224" y="210"/>
                      <a:pt x="224" y="193"/>
                    </a:cubicBezTo>
                    <a:cubicBezTo>
                      <a:pt x="224" y="87"/>
                      <a:pt x="137" y="0"/>
                      <a:pt x="30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Freeform 306">
                <a:extLst>
                  <a:ext uri="{FF2B5EF4-FFF2-40B4-BE49-F238E27FC236}">
                    <a16:creationId xmlns:a16="http://schemas.microsoft.com/office/drawing/2014/main" id="{21B86662-5040-4925-A6B3-2E1E67FDED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570" y="1435955"/>
                <a:ext cx="127352" cy="126927"/>
              </a:xfrm>
              <a:custGeom>
                <a:avLst/>
                <a:gdLst>
                  <a:gd name="T0" fmla="*/ 193 w 223"/>
                  <a:gd name="T1" fmla="*/ 0 h 223"/>
                  <a:gd name="T2" fmla="*/ 0 w 223"/>
                  <a:gd name="T3" fmla="*/ 193 h 223"/>
                  <a:gd name="T4" fmla="*/ 30 w 223"/>
                  <a:gd name="T5" fmla="*/ 223 h 223"/>
                  <a:gd name="T6" fmla="*/ 60 w 223"/>
                  <a:gd name="T7" fmla="*/ 193 h 223"/>
                  <a:gd name="T8" fmla="*/ 193 w 223"/>
                  <a:gd name="T9" fmla="*/ 60 h 223"/>
                  <a:gd name="T10" fmla="*/ 223 w 223"/>
                  <a:gd name="T11" fmla="*/ 30 h 223"/>
                  <a:gd name="T12" fmla="*/ 193 w 223"/>
                  <a:gd name="T13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23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210"/>
                      <a:pt x="13" y="223"/>
                      <a:pt x="30" y="223"/>
                    </a:cubicBezTo>
                    <a:cubicBezTo>
                      <a:pt x="46" y="223"/>
                      <a:pt x="60" y="210"/>
                      <a:pt x="60" y="193"/>
                    </a:cubicBezTo>
                    <a:cubicBezTo>
                      <a:pt x="60" y="120"/>
                      <a:pt x="119" y="60"/>
                      <a:pt x="193" y="60"/>
                    </a:cubicBezTo>
                    <a:cubicBezTo>
                      <a:pt x="209" y="60"/>
                      <a:pt x="223" y="46"/>
                      <a:pt x="223" y="30"/>
                    </a:cubicBezTo>
                    <a:cubicBezTo>
                      <a:pt x="223" y="13"/>
                      <a:pt x="209" y="0"/>
                      <a:pt x="193" y="0"/>
                    </a:cubicBezTo>
                    <a:close/>
                  </a:path>
                </a:pathLst>
              </a:custGeom>
              <a:solidFill>
                <a:srgbClr val="F2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565BCDE1-01F5-4BEB-B25E-F71726E5B7B3}"/>
              </a:ext>
            </a:extLst>
          </p:cNvPr>
          <p:cNvGrpSpPr/>
          <p:nvPr/>
        </p:nvGrpSpPr>
        <p:grpSpPr>
          <a:xfrm>
            <a:off x="6175828" y="1372514"/>
            <a:ext cx="3117776" cy="2082093"/>
            <a:chOff x="6175828" y="1372514"/>
            <a:chExt cx="3117776" cy="2082093"/>
          </a:xfrm>
        </p:grpSpPr>
        <p:sp>
          <p:nvSpPr>
            <p:cNvPr id="159" name="Freeform 5">
              <a:extLst>
                <a:ext uri="{FF2B5EF4-FFF2-40B4-BE49-F238E27FC236}">
                  <a16:creationId xmlns:a16="http://schemas.microsoft.com/office/drawing/2014/main" id="{ED53C3F2-FE9E-4D8A-A944-607FE90A3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645" y="2840827"/>
              <a:ext cx="1389528" cy="591047"/>
            </a:xfrm>
            <a:custGeom>
              <a:avLst/>
              <a:gdLst>
                <a:gd name="T0" fmla="*/ 680 w 1079"/>
                <a:gd name="T1" fmla="*/ 0 h 459"/>
                <a:gd name="T2" fmla="*/ 419 w 1079"/>
                <a:gd name="T3" fmla="*/ 0 h 459"/>
                <a:gd name="T4" fmla="*/ 20 w 1079"/>
                <a:gd name="T5" fmla="*/ 376 h 459"/>
                <a:gd name="T6" fmla="*/ 12 w 1079"/>
                <a:gd name="T7" fmla="*/ 459 h 459"/>
                <a:gd name="T8" fmla="*/ 1078 w 1079"/>
                <a:gd name="T9" fmla="*/ 459 h 459"/>
                <a:gd name="T10" fmla="*/ 1058 w 1079"/>
                <a:gd name="T11" fmla="*/ 375 h 459"/>
                <a:gd name="T12" fmla="*/ 680 w 1079"/>
                <a:gd name="T1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9" h="459">
                  <a:moveTo>
                    <a:pt x="680" y="0"/>
                  </a:moveTo>
                  <a:cubicBezTo>
                    <a:pt x="419" y="0"/>
                    <a:pt x="419" y="0"/>
                    <a:pt x="419" y="0"/>
                  </a:cubicBezTo>
                  <a:cubicBezTo>
                    <a:pt x="419" y="84"/>
                    <a:pt x="342" y="353"/>
                    <a:pt x="20" y="376"/>
                  </a:cubicBezTo>
                  <a:cubicBezTo>
                    <a:pt x="0" y="378"/>
                    <a:pt x="12" y="459"/>
                    <a:pt x="12" y="459"/>
                  </a:cubicBezTo>
                  <a:cubicBezTo>
                    <a:pt x="1078" y="459"/>
                    <a:pt x="1078" y="459"/>
                    <a:pt x="1078" y="459"/>
                  </a:cubicBezTo>
                  <a:cubicBezTo>
                    <a:pt x="1078" y="459"/>
                    <a:pt x="1079" y="374"/>
                    <a:pt x="1058" y="375"/>
                  </a:cubicBezTo>
                  <a:cubicBezTo>
                    <a:pt x="742" y="387"/>
                    <a:pt x="681" y="83"/>
                    <a:pt x="680" y="0"/>
                  </a:cubicBezTo>
                  <a:close/>
                </a:path>
              </a:pathLst>
            </a:custGeom>
            <a:solidFill>
              <a:srgbClr val="99ABB4"/>
            </a:solidFill>
            <a:ln w="222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0" name="Freeform 6">
              <a:extLst>
                <a:ext uri="{FF2B5EF4-FFF2-40B4-BE49-F238E27FC236}">
                  <a16:creationId xmlns:a16="http://schemas.microsoft.com/office/drawing/2014/main" id="{FFDBCDEE-73AD-4820-B8D2-AE8539C00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828" y="1372514"/>
              <a:ext cx="2443682" cy="1572183"/>
            </a:xfrm>
            <a:custGeom>
              <a:avLst/>
              <a:gdLst>
                <a:gd name="T0" fmla="*/ 2168 w 2168"/>
                <a:gd name="T1" fmla="*/ 1350 h 1394"/>
                <a:gd name="T2" fmla="*/ 2124 w 2168"/>
                <a:gd name="T3" fmla="*/ 1394 h 1394"/>
                <a:gd name="T4" fmla="*/ 44 w 2168"/>
                <a:gd name="T5" fmla="*/ 1394 h 1394"/>
                <a:gd name="T6" fmla="*/ 0 w 2168"/>
                <a:gd name="T7" fmla="*/ 1350 h 1394"/>
                <a:gd name="T8" fmla="*/ 0 w 2168"/>
                <a:gd name="T9" fmla="*/ 44 h 1394"/>
                <a:gd name="T10" fmla="*/ 44 w 2168"/>
                <a:gd name="T11" fmla="*/ 0 h 1394"/>
                <a:gd name="T12" fmla="*/ 2124 w 2168"/>
                <a:gd name="T13" fmla="*/ 0 h 1394"/>
                <a:gd name="T14" fmla="*/ 2168 w 2168"/>
                <a:gd name="T15" fmla="*/ 44 h 1394"/>
                <a:gd name="T16" fmla="*/ 2168 w 2168"/>
                <a:gd name="T17" fmla="*/ 1350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8" h="1394">
                  <a:moveTo>
                    <a:pt x="2168" y="1350"/>
                  </a:moveTo>
                  <a:cubicBezTo>
                    <a:pt x="2168" y="1374"/>
                    <a:pt x="2148" y="1394"/>
                    <a:pt x="2124" y="1394"/>
                  </a:cubicBezTo>
                  <a:cubicBezTo>
                    <a:pt x="44" y="1394"/>
                    <a:pt x="44" y="1394"/>
                    <a:pt x="44" y="1394"/>
                  </a:cubicBezTo>
                  <a:cubicBezTo>
                    <a:pt x="20" y="1394"/>
                    <a:pt x="0" y="1374"/>
                    <a:pt x="0" y="135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2124" y="0"/>
                    <a:pt x="2124" y="0"/>
                    <a:pt x="2124" y="0"/>
                  </a:cubicBezTo>
                  <a:cubicBezTo>
                    <a:pt x="2148" y="0"/>
                    <a:pt x="2168" y="20"/>
                    <a:pt x="2168" y="44"/>
                  </a:cubicBezTo>
                  <a:lnTo>
                    <a:pt x="2168" y="1350"/>
                  </a:lnTo>
                  <a:close/>
                </a:path>
              </a:pathLst>
            </a:custGeom>
            <a:solidFill>
              <a:srgbClr val="99ABB4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1" name="Freeform 7">
              <a:extLst>
                <a:ext uri="{FF2B5EF4-FFF2-40B4-BE49-F238E27FC236}">
                  <a16:creationId xmlns:a16="http://schemas.microsoft.com/office/drawing/2014/main" id="{E12C66AF-EE52-471A-B3E7-1B025D1C3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686" y="1462415"/>
              <a:ext cx="2253793" cy="1265375"/>
            </a:xfrm>
            <a:custGeom>
              <a:avLst/>
              <a:gdLst>
                <a:gd name="T0" fmla="*/ 2000 w 2000"/>
                <a:gd name="T1" fmla="*/ 1098 h 1122"/>
                <a:gd name="T2" fmla="*/ 1976 w 2000"/>
                <a:gd name="T3" fmla="*/ 1122 h 1122"/>
                <a:gd name="T4" fmla="*/ 24 w 2000"/>
                <a:gd name="T5" fmla="*/ 1122 h 1122"/>
                <a:gd name="T6" fmla="*/ 0 w 2000"/>
                <a:gd name="T7" fmla="*/ 1098 h 1122"/>
                <a:gd name="T8" fmla="*/ 0 w 2000"/>
                <a:gd name="T9" fmla="*/ 24 h 1122"/>
                <a:gd name="T10" fmla="*/ 24 w 2000"/>
                <a:gd name="T11" fmla="*/ 0 h 1122"/>
                <a:gd name="T12" fmla="*/ 1976 w 2000"/>
                <a:gd name="T13" fmla="*/ 0 h 1122"/>
                <a:gd name="T14" fmla="*/ 2000 w 2000"/>
                <a:gd name="T15" fmla="*/ 24 h 1122"/>
                <a:gd name="T16" fmla="*/ 2000 w 2000"/>
                <a:gd name="T17" fmla="*/ 1098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0" h="1122">
                  <a:moveTo>
                    <a:pt x="2000" y="1098"/>
                  </a:moveTo>
                  <a:cubicBezTo>
                    <a:pt x="2000" y="1111"/>
                    <a:pt x="1989" y="1122"/>
                    <a:pt x="1976" y="1122"/>
                  </a:cubicBezTo>
                  <a:cubicBezTo>
                    <a:pt x="24" y="1122"/>
                    <a:pt x="24" y="1122"/>
                    <a:pt x="24" y="1122"/>
                  </a:cubicBezTo>
                  <a:cubicBezTo>
                    <a:pt x="11" y="1122"/>
                    <a:pt x="0" y="1111"/>
                    <a:pt x="0" y="109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1976" y="0"/>
                    <a:pt x="1976" y="0"/>
                    <a:pt x="1976" y="0"/>
                  </a:cubicBezTo>
                  <a:cubicBezTo>
                    <a:pt x="1989" y="0"/>
                    <a:pt x="2000" y="10"/>
                    <a:pt x="2000" y="24"/>
                  </a:cubicBezTo>
                  <a:lnTo>
                    <a:pt x="2000" y="1098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C6175D4-6C88-471A-A214-0AA35D875D52}"/>
                </a:ext>
              </a:extLst>
            </p:cNvPr>
            <p:cNvSpPr/>
            <p:nvPr/>
          </p:nvSpPr>
          <p:spPr>
            <a:xfrm>
              <a:off x="6315311" y="1569769"/>
              <a:ext cx="2102975" cy="929591"/>
            </a:xfrm>
            <a:custGeom>
              <a:avLst/>
              <a:gdLst>
                <a:gd name="connsiteX0" fmla="*/ 128693 w 2102975"/>
                <a:gd name="connsiteY0" fmla="*/ 0 h 929591"/>
                <a:gd name="connsiteX1" fmla="*/ 1974282 w 2102975"/>
                <a:gd name="connsiteY1" fmla="*/ 0 h 929591"/>
                <a:gd name="connsiteX2" fmla="*/ 2102975 w 2102975"/>
                <a:gd name="connsiteY2" fmla="*/ 128693 h 929591"/>
                <a:gd name="connsiteX3" fmla="*/ 2102975 w 2102975"/>
                <a:gd name="connsiteY3" fmla="*/ 800898 h 929591"/>
                <a:gd name="connsiteX4" fmla="*/ 1974282 w 2102975"/>
                <a:gd name="connsiteY4" fmla="*/ 929591 h 929591"/>
                <a:gd name="connsiteX5" fmla="*/ 128693 w 2102975"/>
                <a:gd name="connsiteY5" fmla="*/ 929591 h 929591"/>
                <a:gd name="connsiteX6" fmla="*/ 0 w 2102975"/>
                <a:gd name="connsiteY6" fmla="*/ 800898 h 929591"/>
                <a:gd name="connsiteX7" fmla="*/ 0 w 2102975"/>
                <a:gd name="connsiteY7" fmla="*/ 128693 h 929591"/>
                <a:gd name="connsiteX8" fmla="*/ 128693 w 2102975"/>
                <a:gd name="connsiteY8" fmla="*/ 0 h 92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2975" h="929591">
                  <a:moveTo>
                    <a:pt x="128693" y="0"/>
                  </a:moveTo>
                  <a:lnTo>
                    <a:pt x="1974282" y="0"/>
                  </a:lnTo>
                  <a:cubicBezTo>
                    <a:pt x="2045357" y="0"/>
                    <a:pt x="2102975" y="57618"/>
                    <a:pt x="2102975" y="128693"/>
                  </a:cubicBezTo>
                  <a:lnTo>
                    <a:pt x="2102975" y="800898"/>
                  </a:lnTo>
                  <a:cubicBezTo>
                    <a:pt x="2102975" y="871973"/>
                    <a:pt x="2045357" y="929591"/>
                    <a:pt x="1974282" y="929591"/>
                  </a:cubicBezTo>
                  <a:lnTo>
                    <a:pt x="128693" y="929591"/>
                  </a:lnTo>
                  <a:cubicBezTo>
                    <a:pt x="57618" y="929591"/>
                    <a:pt x="0" y="871973"/>
                    <a:pt x="0" y="800898"/>
                  </a:cubicBezTo>
                  <a:lnTo>
                    <a:pt x="0" y="128693"/>
                  </a:lnTo>
                  <a:cubicBezTo>
                    <a:pt x="0" y="57618"/>
                    <a:pt x="57618" y="0"/>
                    <a:pt x="128693" y="0"/>
                  </a:cubicBezTo>
                  <a:close/>
                </a:path>
              </a:pathLst>
            </a:custGeom>
            <a:solidFill>
              <a:srgbClr val="335769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129AD383-C8F9-4039-A5D2-3221138040E6}"/>
                </a:ext>
              </a:extLst>
            </p:cNvPr>
            <p:cNvGrpSpPr/>
            <p:nvPr/>
          </p:nvGrpSpPr>
          <p:grpSpPr>
            <a:xfrm>
              <a:off x="6411675" y="1756302"/>
              <a:ext cx="548274" cy="501612"/>
              <a:chOff x="5342994" y="3276649"/>
              <a:chExt cx="1181181" cy="1080655"/>
            </a:xfrm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0DE186DE-4A76-4D71-9682-FC6B9C1E7013}"/>
                  </a:ext>
                </a:extLst>
              </p:cNvPr>
              <p:cNvSpPr/>
              <p:nvPr/>
            </p:nvSpPr>
            <p:spPr>
              <a:xfrm rot="3082093">
                <a:off x="5393257" y="3226386"/>
                <a:ext cx="1080655" cy="1181181"/>
              </a:xfrm>
              <a:custGeom>
                <a:avLst/>
                <a:gdLst>
                  <a:gd name="connsiteX0" fmla="*/ 318135 w 819150"/>
                  <a:gd name="connsiteY0" fmla="*/ 707029 h 895350"/>
                  <a:gd name="connsiteX1" fmla="*/ 566738 w 819150"/>
                  <a:gd name="connsiteY1" fmla="*/ 442234 h 895350"/>
                  <a:gd name="connsiteX2" fmla="*/ 749618 w 819150"/>
                  <a:gd name="connsiteY2" fmla="*/ 860382 h 895350"/>
                  <a:gd name="connsiteX3" fmla="*/ 783908 w 819150"/>
                  <a:gd name="connsiteY3" fmla="*/ 787992 h 895350"/>
                  <a:gd name="connsiteX4" fmla="*/ 681990 w 819150"/>
                  <a:gd name="connsiteY4" fmla="*/ 296502 h 895350"/>
                  <a:gd name="connsiteX5" fmla="*/ 827723 w 819150"/>
                  <a:gd name="connsiteY5" fmla="*/ 49804 h 895350"/>
                  <a:gd name="connsiteX6" fmla="*/ 811530 w 819150"/>
                  <a:gd name="connsiteY6" fmla="*/ 8847 h 895350"/>
                  <a:gd name="connsiteX7" fmla="*/ 811530 w 819150"/>
                  <a:gd name="connsiteY7" fmla="*/ 8847 h 895350"/>
                  <a:gd name="connsiteX8" fmla="*/ 811530 w 819150"/>
                  <a:gd name="connsiteY8" fmla="*/ 8847 h 895350"/>
                  <a:gd name="connsiteX9" fmla="*/ 767715 w 819150"/>
                  <a:gd name="connsiteY9" fmla="*/ 3132 h 895350"/>
                  <a:gd name="connsiteX10" fmla="*/ 562928 w 819150"/>
                  <a:gd name="connsiteY10" fmla="*/ 203157 h 895350"/>
                  <a:gd name="connsiteX11" fmla="*/ 61913 w 819150"/>
                  <a:gd name="connsiteY11" fmla="*/ 220302 h 895350"/>
                  <a:gd name="connsiteX12" fmla="*/ 0 w 819150"/>
                  <a:gd name="connsiteY12" fmla="*/ 270784 h 895350"/>
                  <a:gd name="connsiteX13" fmla="*/ 449580 w 819150"/>
                  <a:gd name="connsiteY13" fmla="*/ 349842 h 895350"/>
                  <a:gd name="connsiteX14" fmla="*/ 251460 w 819150"/>
                  <a:gd name="connsiteY14" fmla="*/ 654642 h 895350"/>
                  <a:gd name="connsiteX15" fmla="*/ 85725 w 819150"/>
                  <a:gd name="connsiteY15" fmla="*/ 674644 h 895350"/>
                  <a:gd name="connsiteX16" fmla="*/ 66675 w 819150"/>
                  <a:gd name="connsiteY16" fmla="*/ 698457 h 895350"/>
                  <a:gd name="connsiteX17" fmla="*/ 84773 w 819150"/>
                  <a:gd name="connsiteY17" fmla="*/ 715602 h 895350"/>
                  <a:gd name="connsiteX18" fmla="*/ 190500 w 819150"/>
                  <a:gd name="connsiteY18" fmla="*/ 750844 h 895350"/>
                  <a:gd name="connsiteX19" fmla="*/ 216218 w 819150"/>
                  <a:gd name="connsiteY19" fmla="*/ 767989 h 895350"/>
                  <a:gd name="connsiteX20" fmla="*/ 238125 w 819150"/>
                  <a:gd name="connsiteY20" fmla="*/ 788944 h 895350"/>
                  <a:gd name="connsiteX21" fmla="*/ 298133 w 819150"/>
                  <a:gd name="connsiteY21" fmla="*/ 884194 h 895350"/>
                  <a:gd name="connsiteX22" fmla="*/ 319088 w 819150"/>
                  <a:gd name="connsiteY22" fmla="*/ 897529 h 895350"/>
                  <a:gd name="connsiteX23" fmla="*/ 338138 w 819150"/>
                  <a:gd name="connsiteY23" fmla="*/ 873717 h 895350"/>
                  <a:gd name="connsiteX24" fmla="*/ 318135 w 819150"/>
                  <a:gd name="connsiteY24" fmla="*/ 707029 h 895350"/>
                  <a:gd name="connsiteX25" fmla="*/ 318135 w 819150"/>
                  <a:gd name="connsiteY25" fmla="*/ 707029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9150" h="895350">
                    <a:moveTo>
                      <a:pt x="318135" y="707029"/>
                    </a:moveTo>
                    <a:cubicBezTo>
                      <a:pt x="441960" y="589872"/>
                      <a:pt x="566738" y="442234"/>
                      <a:pt x="566738" y="442234"/>
                    </a:cubicBezTo>
                    <a:cubicBezTo>
                      <a:pt x="749618" y="860382"/>
                      <a:pt x="749618" y="860382"/>
                      <a:pt x="749618" y="860382"/>
                    </a:cubicBezTo>
                    <a:cubicBezTo>
                      <a:pt x="783908" y="787992"/>
                      <a:pt x="783908" y="787992"/>
                      <a:pt x="783908" y="787992"/>
                    </a:cubicBezTo>
                    <a:cubicBezTo>
                      <a:pt x="681990" y="296502"/>
                      <a:pt x="681990" y="296502"/>
                      <a:pt x="681990" y="296502"/>
                    </a:cubicBezTo>
                    <a:cubicBezTo>
                      <a:pt x="808673" y="118384"/>
                      <a:pt x="827723" y="49804"/>
                      <a:pt x="827723" y="49804"/>
                    </a:cubicBezTo>
                    <a:cubicBezTo>
                      <a:pt x="831533" y="24087"/>
                      <a:pt x="811530" y="8847"/>
                      <a:pt x="811530" y="8847"/>
                    </a:cubicBezTo>
                    <a:lnTo>
                      <a:pt x="811530" y="8847"/>
                    </a:lnTo>
                    <a:lnTo>
                      <a:pt x="811530" y="8847"/>
                    </a:lnTo>
                    <a:cubicBezTo>
                      <a:pt x="811530" y="8847"/>
                      <a:pt x="791528" y="-6393"/>
                      <a:pt x="767715" y="3132"/>
                    </a:cubicBezTo>
                    <a:cubicBezTo>
                      <a:pt x="767715" y="3132"/>
                      <a:pt x="705803" y="37422"/>
                      <a:pt x="562928" y="203157"/>
                    </a:cubicBezTo>
                    <a:cubicBezTo>
                      <a:pt x="61913" y="220302"/>
                      <a:pt x="61913" y="220302"/>
                      <a:pt x="61913" y="220302"/>
                    </a:cubicBezTo>
                    <a:cubicBezTo>
                      <a:pt x="0" y="270784"/>
                      <a:pt x="0" y="270784"/>
                      <a:pt x="0" y="270784"/>
                    </a:cubicBezTo>
                    <a:cubicBezTo>
                      <a:pt x="449580" y="349842"/>
                      <a:pt x="449580" y="349842"/>
                      <a:pt x="449580" y="349842"/>
                    </a:cubicBezTo>
                    <a:cubicBezTo>
                      <a:pt x="449580" y="349842"/>
                      <a:pt x="335280" y="507004"/>
                      <a:pt x="251460" y="654642"/>
                    </a:cubicBezTo>
                    <a:cubicBezTo>
                      <a:pt x="251460" y="654642"/>
                      <a:pt x="90488" y="665119"/>
                      <a:pt x="85725" y="674644"/>
                    </a:cubicBezTo>
                    <a:cubicBezTo>
                      <a:pt x="66675" y="698457"/>
                      <a:pt x="66675" y="698457"/>
                      <a:pt x="66675" y="698457"/>
                    </a:cubicBezTo>
                    <a:cubicBezTo>
                      <a:pt x="66675" y="698457"/>
                      <a:pt x="69533" y="707029"/>
                      <a:pt x="84773" y="715602"/>
                    </a:cubicBezTo>
                    <a:cubicBezTo>
                      <a:pt x="190500" y="750844"/>
                      <a:pt x="190500" y="750844"/>
                      <a:pt x="190500" y="750844"/>
                    </a:cubicBezTo>
                    <a:cubicBezTo>
                      <a:pt x="190500" y="750844"/>
                      <a:pt x="209550" y="759417"/>
                      <a:pt x="216218" y="767989"/>
                    </a:cubicBezTo>
                    <a:cubicBezTo>
                      <a:pt x="225743" y="771799"/>
                      <a:pt x="238125" y="788944"/>
                      <a:pt x="238125" y="788944"/>
                    </a:cubicBezTo>
                    <a:cubicBezTo>
                      <a:pt x="298133" y="884194"/>
                      <a:pt x="298133" y="884194"/>
                      <a:pt x="298133" y="884194"/>
                    </a:cubicBezTo>
                    <a:cubicBezTo>
                      <a:pt x="310515" y="896577"/>
                      <a:pt x="319088" y="897529"/>
                      <a:pt x="319088" y="897529"/>
                    </a:cubicBezTo>
                    <a:cubicBezTo>
                      <a:pt x="338138" y="873717"/>
                      <a:pt x="338138" y="873717"/>
                      <a:pt x="338138" y="873717"/>
                    </a:cubicBezTo>
                    <a:cubicBezTo>
                      <a:pt x="346710" y="867049"/>
                      <a:pt x="318135" y="707029"/>
                      <a:pt x="318135" y="707029"/>
                    </a:cubicBezTo>
                    <a:lnTo>
                      <a:pt x="318135" y="707029"/>
                    </a:lnTo>
                    <a:close/>
                  </a:path>
                </a:pathLst>
              </a:custGeom>
              <a:solidFill>
                <a:srgbClr val="99ABB4"/>
              </a:solidFill>
              <a:ln w="222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B776FACE-A36A-4C1F-B583-4B9B3DCA5995}"/>
                  </a:ext>
                </a:extLst>
              </p:cNvPr>
              <p:cNvGrpSpPr/>
              <p:nvPr/>
            </p:nvGrpSpPr>
            <p:grpSpPr>
              <a:xfrm>
                <a:off x="5751333" y="3846328"/>
                <a:ext cx="756813" cy="53160"/>
                <a:chOff x="5758476" y="3846328"/>
                <a:chExt cx="756813" cy="53160"/>
              </a:xfrm>
            </p:grpSpPr>
            <p:sp>
              <p:nvSpPr>
                <p:cNvPr id="174" name="Rectangle: Rounded Corners 173">
                  <a:extLst>
                    <a:ext uri="{FF2B5EF4-FFF2-40B4-BE49-F238E27FC236}">
                      <a16:creationId xmlns:a16="http://schemas.microsoft.com/office/drawing/2014/main" id="{D526AAA2-E727-4515-BF6B-952A59EE9E21}"/>
                    </a:ext>
                  </a:extLst>
                </p:cNvPr>
                <p:cNvSpPr/>
                <p:nvPr/>
              </p:nvSpPr>
              <p:spPr>
                <a:xfrm>
                  <a:off x="5875751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Rectangle: Rounded Corners 174">
                  <a:extLst>
                    <a:ext uri="{FF2B5EF4-FFF2-40B4-BE49-F238E27FC236}">
                      <a16:creationId xmlns:a16="http://schemas.microsoft.com/office/drawing/2014/main" id="{7FE55E5F-8A31-41B4-89A1-9A5C39563FF3}"/>
                    </a:ext>
                  </a:extLst>
                </p:cNvPr>
                <p:cNvSpPr/>
                <p:nvPr/>
              </p:nvSpPr>
              <p:spPr>
                <a:xfrm>
                  <a:off x="5993026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Rectangle: Rounded Corners 175">
                  <a:extLst>
                    <a:ext uri="{FF2B5EF4-FFF2-40B4-BE49-F238E27FC236}">
                      <a16:creationId xmlns:a16="http://schemas.microsoft.com/office/drawing/2014/main" id="{4BD5CE8E-E5B2-4342-BCDA-C727BCBA6CF7}"/>
                    </a:ext>
                  </a:extLst>
                </p:cNvPr>
                <p:cNvSpPr/>
                <p:nvPr/>
              </p:nvSpPr>
              <p:spPr>
                <a:xfrm>
                  <a:off x="6110301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Rectangle: Rounded Corners 176">
                  <a:extLst>
                    <a:ext uri="{FF2B5EF4-FFF2-40B4-BE49-F238E27FC236}">
                      <a16:creationId xmlns:a16="http://schemas.microsoft.com/office/drawing/2014/main" id="{BC98B60D-3BAB-4B8E-8829-133CFB8FB582}"/>
                    </a:ext>
                  </a:extLst>
                </p:cNvPr>
                <p:cNvSpPr/>
                <p:nvPr/>
              </p:nvSpPr>
              <p:spPr>
                <a:xfrm>
                  <a:off x="6227576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Rectangle: Rounded Corners 177">
                  <a:extLst>
                    <a:ext uri="{FF2B5EF4-FFF2-40B4-BE49-F238E27FC236}">
                      <a16:creationId xmlns:a16="http://schemas.microsoft.com/office/drawing/2014/main" id="{AF45D5C4-1D4B-4D7C-9198-9D8DDE685D8C}"/>
                    </a:ext>
                  </a:extLst>
                </p:cNvPr>
                <p:cNvSpPr/>
                <p:nvPr/>
              </p:nvSpPr>
              <p:spPr>
                <a:xfrm>
                  <a:off x="6344851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Rectangle: Rounded Corners 178">
                  <a:extLst>
                    <a:ext uri="{FF2B5EF4-FFF2-40B4-BE49-F238E27FC236}">
                      <a16:creationId xmlns:a16="http://schemas.microsoft.com/office/drawing/2014/main" id="{6982AED4-AF4B-48D1-B384-AA1717475416}"/>
                    </a:ext>
                  </a:extLst>
                </p:cNvPr>
                <p:cNvSpPr/>
                <p:nvPr/>
              </p:nvSpPr>
              <p:spPr>
                <a:xfrm>
                  <a:off x="6462127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Rectangle: Rounded Corners 179">
                  <a:extLst>
                    <a:ext uri="{FF2B5EF4-FFF2-40B4-BE49-F238E27FC236}">
                      <a16:creationId xmlns:a16="http://schemas.microsoft.com/office/drawing/2014/main" id="{23B5B350-4DFE-4241-A2EC-468C1BB90B44}"/>
                    </a:ext>
                  </a:extLst>
                </p:cNvPr>
                <p:cNvSpPr/>
                <p:nvPr/>
              </p:nvSpPr>
              <p:spPr>
                <a:xfrm>
                  <a:off x="5758476" y="3846328"/>
                  <a:ext cx="53162" cy="53160"/>
                </a:xfrm>
                <a:prstGeom prst="roundRect">
                  <a:avLst>
                    <a:gd name="adj" fmla="val 45834"/>
                  </a:avLst>
                </a:prstGeom>
                <a:solidFill>
                  <a:schemeClr val="tx1"/>
                </a:solidFill>
                <a:ln w="6350" cap="rnd">
                  <a:noFill/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1E57DDC-05EF-4BF7-83D6-609B077A8733}"/>
                </a:ext>
              </a:extLst>
            </p:cNvPr>
            <p:cNvCxnSpPr>
              <a:cxnSpLocks/>
            </p:cNvCxnSpPr>
            <p:nvPr/>
          </p:nvCxnSpPr>
          <p:spPr>
            <a:xfrm>
              <a:off x="7110367" y="1561009"/>
              <a:ext cx="0" cy="938351"/>
            </a:xfrm>
            <a:prstGeom prst="line">
              <a:avLst/>
            </a:prstGeom>
            <a:solidFill>
              <a:srgbClr val="335769"/>
            </a:solidFill>
            <a:ln w="22225">
              <a:solidFill>
                <a:schemeClr val="bg1"/>
              </a:solidFill>
              <a:round/>
              <a:headEnd/>
              <a:tailEnd/>
            </a:ln>
          </p:spPr>
        </p:cxn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8C249465-3BAA-4E35-9FBF-98A6C23F5E63}"/>
                </a:ext>
              </a:extLst>
            </p:cNvPr>
            <p:cNvSpPr txBox="1"/>
            <p:nvPr/>
          </p:nvSpPr>
          <p:spPr>
            <a:xfrm>
              <a:off x="7159128" y="1696616"/>
              <a:ext cx="9347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Regular" charset="0"/>
                  <a:ea typeface="+mn-ea"/>
                  <a:cs typeface="+mn-cs"/>
                </a:rPr>
                <a:t>TICKET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3E5F3DF9-DC2A-4699-9C9C-EBB20B008B0D}"/>
                </a:ext>
              </a:extLst>
            </p:cNvPr>
            <p:cNvSpPr/>
            <p:nvPr/>
          </p:nvSpPr>
          <p:spPr>
            <a:xfrm>
              <a:off x="7260782" y="1979604"/>
              <a:ext cx="771635" cy="692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5CFAC36-4686-4F18-BDDC-A8C5E9C21769}"/>
                </a:ext>
              </a:extLst>
            </p:cNvPr>
            <p:cNvSpPr/>
            <p:nvPr/>
          </p:nvSpPr>
          <p:spPr>
            <a:xfrm>
              <a:off x="7260782" y="2115319"/>
              <a:ext cx="771635" cy="69211"/>
            </a:xfrm>
            <a:prstGeom prst="rect">
              <a:avLst/>
            </a:prstGeom>
            <a:solidFill>
              <a:srgbClr val="99ABB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D9CCD6E8-F4D6-45B2-9DC2-A9ED31E7DFC3}"/>
                </a:ext>
              </a:extLst>
            </p:cNvPr>
            <p:cNvSpPr/>
            <p:nvPr/>
          </p:nvSpPr>
          <p:spPr>
            <a:xfrm>
              <a:off x="7260782" y="2251033"/>
              <a:ext cx="771635" cy="692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82C53B94-6832-4810-AC48-90227400CE66}"/>
                </a:ext>
              </a:extLst>
            </p:cNvPr>
            <p:cNvGrpSpPr/>
            <p:nvPr/>
          </p:nvGrpSpPr>
          <p:grpSpPr>
            <a:xfrm>
              <a:off x="7075373" y="1406697"/>
              <a:ext cx="2218231" cy="2047910"/>
              <a:chOff x="6976493" y="1541281"/>
              <a:chExt cx="2072453" cy="1913325"/>
            </a:xfrm>
          </p:grpSpPr>
          <p:sp>
            <p:nvSpPr>
              <p:cNvPr id="162" name="Freeform 8">
                <a:extLst>
                  <a:ext uri="{FF2B5EF4-FFF2-40B4-BE49-F238E27FC236}">
                    <a16:creationId xmlns:a16="http://schemas.microsoft.com/office/drawing/2014/main" id="{12CCF472-9D29-412F-956D-F6B1DF71E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0357" y="3034053"/>
                <a:ext cx="340989" cy="381717"/>
              </a:xfrm>
              <a:custGeom>
                <a:avLst/>
                <a:gdLst>
                  <a:gd name="T0" fmla="*/ 0 w 360"/>
                  <a:gd name="T1" fmla="*/ 403 h 403"/>
                  <a:gd name="T2" fmla="*/ 360 w 360"/>
                  <a:gd name="T3" fmla="*/ 305 h 403"/>
                  <a:gd name="T4" fmla="*/ 360 w 360"/>
                  <a:gd name="T5" fmla="*/ 0 h 403"/>
                  <a:gd name="T6" fmla="*/ 114 w 360"/>
                  <a:gd name="T7" fmla="*/ 24 h 403"/>
                  <a:gd name="T8" fmla="*/ 0 w 360"/>
                  <a:gd name="T9" fmla="*/ 403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403">
                    <a:moveTo>
                      <a:pt x="0" y="403"/>
                    </a:moveTo>
                    <a:lnTo>
                      <a:pt x="360" y="305"/>
                    </a:lnTo>
                    <a:lnTo>
                      <a:pt x="360" y="0"/>
                    </a:lnTo>
                    <a:lnTo>
                      <a:pt x="114" y="24"/>
                    </a:lnTo>
                    <a:lnTo>
                      <a:pt x="0" y="403"/>
                    </a:lnTo>
                    <a:close/>
                  </a:path>
                </a:pathLst>
              </a:custGeom>
              <a:solidFill>
                <a:srgbClr val="5045F5"/>
              </a:solidFill>
              <a:ln w="222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3" name="Freeform 9">
                <a:extLst>
                  <a:ext uri="{FF2B5EF4-FFF2-40B4-BE49-F238E27FC236}">
                    <a16:creationId xmlns:a16="http://schemas.microsoft.com/office/drawing/2014/main" id="{4AAE1764-227E-4E60-984F-AF35B4CF0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18" y="3124984"/>
                <a:ext cx="381717" cy="313521"/>
              </a:xfrm>
              <a:custGeom>
                <a:avLst/>
                <a:gdLst>
                  <a:gd name="T0" fmla="*/ 403 w 403"/>
                  <a:gd name="T1" fmla="*/ 331 h 331"/>
                  <a:gd name="T2" fmla="*/ 44 w 403"/>
                  <a:gd name="T3" fmla="*/ 258 h 331"/>
                  <a:gd name="T4" fmla="*/ 0 w 403"/>
                  <a:gd name="T5" fmla="*/ 7 h 331"/>
                  <a:gd name="T6" fmla="*/ 345 w 403"/>
                  <a:gd name="T7" fmla="*/ 0 h 331"/>
                  <a:gd name="T8" fmla="*/ 403 w 403"/>
                  <a:gd name="T9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3" h="331">
                    <a:moveTo>
                      <a:pt x="403" y="331"/>
                    </a:moveTo>
                    <a:lnTo>
                      <a:pt x="44" y="258"/>
                    </a:lnTo>
                    <a:lnTo>
                      <a:pt x="0" y="7"/>
                    </a:lnTo>
                    <a:lnTo>
                      <a:pt x="345" y="0"/>
                    </a:lnTo>
                    <a:lnTo>
                      <a:pt x="403" y="331"/>
                    </a:lnTo>
                    <a:close/>
                  </a:path>
                </a:pathLst>
              </a:custGeom>
              <a:solidFill>
                <a:srgbClr val="889DA8"/>
              </a:solidFill>
              <a:ln w="222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2D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76DFBEDA-1ACC-4611-B16A-7C5F3EB21F25}"/>
                  </a:ext>
                </a:extLst>
              </p:cNvPr>
              <p:cNvGrpSpPr/>
              <p:nvPr/>
            </p:nvGrpSpPr>
            <p:grpSpPr>
              <a:xfrm>
                <a:off x="6976493" y="1541281"/>
                <a:ext cx="2072453" cy="1913325"/>
                <a:chOff x="6976493" y="1541281"/>
                <a:chExt cx="2072453" cy="1913325"/>
              </a:xfrm>
            </p:grpSpPr>
            <p:sp>
              <p:nvSpPr>
                <p:cNvPr id="170" name="Freeform 22">
                  <a:extLst>
                    <a:ext uri="{FF2B5EF4-FFF2-40B4-BE49-F238E27FC236}">
                      <a16:creationId xmlns:a16="http://schemas.microsoft.com/office/drawing/2014/main" id="{6F4CB447-18C3-4E6C-9A3D-4DBB18082F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6493" y="2472370"/>
                  <a:ext cx="2072453" cy="982236"/>
                </a:xfrm>
                <a:custGeom>
                  <a:avLst/>
                  <a:gdLst>
                    <a:gd name="T0" fmla="*/ 1591 w 1609"/>
                    <a:gd name="T1" fmla="*/ 575 h 772"/>
                    <a:gd name="T2" fmla="*/ 1307 w 1609"/>
                    <a:gd name="T3" fmla="*/ 104 h 772"/>
                    <a:gd name="T4" fmla="*/ 1278 w 1609"/>
                    <a:gd name="T5" fmla="*/ 71 h 772"/>
                    <a:gd name="T6" fmla="*/ 827 w 1609"/>
                    <a:gd name="T7" fmla="*/ 0 h 772"/>
                    <a:gd name="T8" fmla="*/ 366 w 1609"/>
                    <a:gd name="T9" fmla="*/ 79 h 772"/>
                    <a:gd name="T10" fmla="*/ 17 w 1609"/>
                    <a:gd name="T11" fmla="*/ 579 h 772"/>
                    <a:gd name="T12" fmla="*/ 4 w 1609"/>
                    <a:gd name="T13" fmla="*/ 639 h 772"/>
                    <a:gd name="T14" fmla="*/ 38 w 1609"/>
                    <a:gd name="T15" fmla="*/ 691 h 772"/>
                    <a:gd name="T16" fmla="*/ 77 w 1609"/>
                    <a:gd name="T17" fmla="*/ 718 h 772"/>
                    <a:gd name="T18" fmla="*/ 150 w 1609"/>
                    <a:gd name="T19" fmla="*/ 734 h 772"/>
                    <a:gd name="T20" fmla="*/ 212 w 1609"/>
                    <a:gd name="T21" fmla="*/ 693 h 772"/>
                    <a:gd name="T22" fmla="*/ 376 w 1609"/>
                    <a:gd name="T23" fmla="*/ 456 h 772"/>
                    <a:gd name="T24" fmla="*/ 413 w 1609"/>
                    <a:gd name="T25" fmla="*/ 757 h 772"/>
                    <a:gd name="T26" fmla="*/ 1211 w 1609"/>
                    <a:gd name="T27" fmla="*/ 757 h 772"/>
                    <a:gd name="T28" fmla="*/ 1211 w 1609"/>
                    <a:gd name="T29" fmla="*/ 772 h 772"/>
                    <a:gd name="T30" fmla="*/ 1257 w 1609"/>
                    <a:gd name="T31" fmla="*/ 458 h 772"/>
                    <a:gd name="T32" fmla="*/ 1406 w 1609"/>
                    <a:gd name="T33" fmla="*/ 706 h 772"/>
                    <a:gd name="T34" fmla="*/ 1456 w 1609"/>
                    <a:gd name="T35" fmla="*/ 742 h 772"/>
                    <a:gd name="T36" fmla="*/ 1517 w 1609"/>
                    <a:gd name="T37" fmla="*/ 733 h 772"/>
                    <a:gd name="T38" fmla="*/ 1558 w 1609"/>
                    <a:gd name="T39" fmla="*/ 708 h 772"/>
                    <a:gd name="T40" fmla="*/ 1602 w 1609"/>
                    <a:gd name="T41" fmla="*/ 649 h 772"/>
                    <a:gd name="T42" fmla="*/ 1591 w 1609"/>
                    <a:gd name="T43" fmla="*/ 575 h 7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609" h="772">
                      <a:moveTo>
                        <a:pt x="1591" y="575"/>
                      </a:moveTo>
                      <a:cubicBezTo>
                        <a:pt x="1307" y="104"/>
                        <a:pt x="1307" y="104"/>
                        <a:pt x="1307" y="104"/>
                      </a:cubicBezTo>
                      <a:cubicBezTo>
                        <a:pt x="1306" y="98"/>
                        <a:pt x="1278" y="71"/>
                        <a:pt x="1278" y="71"/>
                      </a:cubicBezTo>
                      <a:cubicBezTo>
                        <a:pt x="1209" y="30"/>
                        <a:pt x="1033" y="0"/>
                        <a:pt x="827" y="0"/>
                      </a:cubicBezTo>
                      <a:cubicBezTo>
                        <a:pt x="609" y="0"/>
                        <a:pt x="425" y="33"/>
                        <a:pt x="366" y="79"/>
                      </a:cubicBezTo>
                      <a:cubicBezTo>
                        <a:pt x="17" y="579"/>
                        <a:pt x="17" y="579"/>
                        <a:pt x="17" y="579"/>
                      </a:cubicBezTo>
                      <a:cubicBezTo>
                        <a:pt x="5" y="596"/>
                        <a:pt x="0" y="617"/>
                        <a:pt x="4" y="639"/>
                      </a:cubicBezTo>
                      <a:cubicBezTo>
                        <a:pt x="8" y="661"/>
                        <a:pt x="21" y="679"/>
                        <a:pt x="38" y="691"/>
                      </a:cubicBezTo>
                      <a:cubicBezTo>
                        <a:pt x="77" y="718"/>
                        <a:pt x="77" y="718"/>
                        <a:pt x="77" y="718"/>
                      </a:cubicBezTo>
                      <a:cubicBezTo>
                        <a:pt x="98" y="732"/>
                        <a:pt x="123" y="738"/>
                        <a:pt x="150" y="734"/>
                      </a:cubicBezTo>
                      <a:cubicBezTo>
                        <a:pt x="176" y="729"/>
                        <a:pt x="198" y="714"/>
                        <a:pt x="212" y="693"/>
                      </a:cubicBezTo>
                      <a:cubicBezTo>
                        <a:pt x="376" y="456"/>
                        <a:pt x="376" y="456"/>
                        <a:pt x="376" y="456"/>
                      </a:cubicBezTo>
                      <a:cubicBezTo>
                        <a:pt x="413" y="757"/>
                        <a:pt x="413" y="757"/>
                        <a:pt x="413" y="757"/>
                      </a:cubicBezTo>
                      <a:cubicBezTo>
                        <a:pt x="1211" y="757"/>
                        <a:pt x="1211" y="757"/>
                        <a:pt x="1211" y="757"/>
                      </a:cubicBezTo>
                      <a:cubicBezTo>
                        <a:pt x="1211" y="772"/>
                        <a:pt x="1211" y="772"/>
                        <a:pt x="1211" y="772"/>
                      </a:cubicBezTo>
                      <a:cubicBezTo>
                        <a:pt x="1257" y="458"/>
                        <a:pt x="1257" y="458"/>
                        <a:pt x="1257" y="458"/>
                      </a:cubicBezTo>
                      <a:cubicBezTo>
                        <a:pt x="1406" y="706"/>
                        <a:pt x="1406" y="706"/>
                        <a:pt x="1406" y="706"/>
                      </a:cubicBezTo>
                      <a:cubicBezTo>
                        <a:pt x="1417" y="723"/>
                        <a:pt x="1434" y="737"/>
                        <a:pt x="1456" y="742"/>
                      </a:cubicBezTo>
                      <a:cubicBezTo>
                        <a:pt x="1477" y="748"/>
                        <a:pt x="1499" y="744"/>
                        <a:pt x="1517" y="733"/>
                      </a:cubicBezTo>
                      <a:cubicBezTo>
                        <a:pt x="1558" y="708"/>
                        <a:pt x="1558" y="708"/>
                        <a:pt x="1558" y="708"/>
                      </a:cubicBezTo>
                      <a:cubicBezTo>
                        <a:pt x="1579" y="696"/>
                        <a:pt x="1596" y="675"/>
                        <a:pt x="1602" y="649"/>
                      </a:cubicBezTo>
                      <a:cubicBezTo>
                        <a:pt x="1609" y="622"/>
                        <a:pt x="1604" y="596"/>
                        <a:pt x="1591" y="575"/>
                      </a:cubicBezTo>
                      <a:close/>
                    </a:path>
                  </a:pathLst>
                </a:custGeom>
                <a:solidFill>
                  <a:srgbClr val="5045F5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2D4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5F251B04-0D09-42E4-BB87-76374597D422}"/>
                    </a:ext>
                  </a:extLst>
                </p:cNvPr>
                <p:cNvGrpSpPr/>
                <p:nvPr/>
              </p:nvGrpSpPr>
              <p:grpSpPr>
                <a:xfrm>
                  <a:off x="7673625" y="1541281"/>
                  <a:ext cx="679137" cy="969923"/>
                  <a:chOff x="7673625" y="1541281"/>
                  <a:chExt cx="679137" cy="969923"/>
                </a:xfrm>
              </p:grpSpPr>
              <p:sp>
                <p:nvSpPr>
                  <p:cNvPr id="165" name="Freeform 12">
                    <a:extLst>
                      <a:ext uri="{FF2B5EF4-FFF2-40B4-BE49-F238E27FC236}">
                        <a16:creationId xmlns:a16="http://schemas.microsoft.com/office/drawing/2014/main" id="{3D3935C2-3A36-46A1-BACC-A67C30E432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14355" y="1541281"/>
                    <a:ext cx="600519" cy="962346"/>
                  </a:xfrm>
                  <a:custGeom>
                    <a:avLst/>
                    <a:gdLst>
                      <a:gd name="T0" fmla="*/ 466 w 466"/>
                      <a:gd name="T1" fmla="*/ 329 h 747"/>
                      <a:gd name="T2" fmla="*/ 306 w 466"/>
                      <a:gd name="T3" fmla="*/ 22 h 747"/>
                      <a:gd name="T4" fmla="*/ 131 w 466"/>
                      <a:gd name="T5" fmla="*/ 42 h 747"/>
                      <a:gd name="T6" fmla="*/ 5 w 466"/>
                      <a:gd name="T7" fmla="*/ 329 h 747"/>
                      <a:gd name="T8" fmla="*/ 112 w 466"/>
                      <a:gd name="T9" fmla="*/ 596 h 747"/>
                      <a:gd name="T10" fmla="*/ 131 w 466"/>
                      <a:gd name="T11" fmla="*/ 747 h 747"/>
                      <a:gd name="T12" fmla="*/ 350 w 466"/>
                      <a:gd name="T13" fmla="*/ 747 h 747"/>
                      <a:gd name="T14" fmla="*/ 364 w 466"/>
                      <a:gd name="T15" fmla="*/ 595 h 747"/>
                      <a:gd name="T16" fmla="*/ 466 w 466"/>
                      <a:gd name="T17" fmla="*/ 329 h 7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66" h="747">
                        <a:moveTo>
                          <a:pt x="466" y="329"/>
                        </a:moveTo>
                        <a:cubicBezTo>
                          <a:pt x="466" y="158"/>
                          <a:pt x="466" y="105"/>
                          <a:pt x="306" y="22"/>
                        </a:cubicBezTo>
                        <a:cubicBezTo>
                          <a:pt x="271" y="0"/>
                          <a:pt x="153" y="14"/>
                          <a:pt x="131" y="42"/>
                        </a:cubicBezTo>
                        <a:cubicBezTo>
                          <a:pt x="1" y="111"/>
                          <a:pt x="0" y="152"/>
                          <a:pt x="5" y="329"/>
                        </a:cubicBezTo>
                        <a:cubicBezTo>
                          <a:pt x="5" y="428"/>
                          <a:pt x="78" y="517"/>
                          <a:pt x="112" y="596"/>
                        </a:cubicBezTo>
                        <a:cubicBezTo>
                          <a:pt x="129" y="635"/>
                          <a:pt x="131" y="747"/>
                          <a:pt x="131" y="747"/>
                        </a:cubicBezTo>
                        <a:cubicBezTo>
                          <a:pt x="350" y="747"/>
                          <a:pt x="350" y="747"/>
                          <a:pt x="350" y="747"/>
                        </a:cubicBezTo>
                        <a:cubicBezTo>
                          <a:pt x="350" y="747"/>
                          <a:pt x="348" y="636"/>
                          <a:pt x="364" y="595"/>
                        </a:cubicBezTo>
                        <a:cubicBezTo>
                          <a:pt x="396" y="518"/>
                          <a:pt x="466" y="424"/>
                          <a:pt x="466" y="329"/>
                        </a:cubicBezTo>
                        <a:close/>
                      </a:path>
                    </a:pathLst>
                  </a:custGeom>
                  <a:solidFill>
                    <a:srgbClr val="99ABB4"/>
                  </a:solidFill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6" name="Freeform 13">
                    <a:extLst>
                      <a:ext uri="{FF2B5EF4-FFF2-40B4-BE49-F238E27FC236}">
                        <a16:creationId xmlns:a16="http://schemas.microsoft.com/office/drawing/2014/main" id="{D5CEEFF3-6FB8-43E6-B9C7-715104B1B0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97825" y="1835858"/>
                    <a:ext cx="54937" cy="194175"/>
                  </a:xfrm>
                  <a:custGeom>
                    <a:avLst/>
                    <a:gdLst>
                      <a:gd name="T0" fmla="*/ 38 w 43"/>
                      <a:gd name="T1" fmla="*/ 77 h 151"/>
                      <a:gd name="T2" fmla="*/ 14 w 43"/>
                      <a:gd name="T3" fmla="*/ 150 h 151"/>
                      <a:gd name="T4" fmla="*/ 5 w 43"/>
                      <a:gd name="T5" fmla="*/ 74 h 151"/>
                      <a:gd name="T6" fmla="*/ 30 w 43"/>
                      <a:gd name="T7" fmla="*/ 1 h 151"/>
                      <a:gd name="T8" fmla="*/ 38 w 43"/>
                      <a:gd name="T9" fmla="*/ 77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3" h="151">
                        <a:moveTo>
                          <a:pt x="38" y="77"/>
                        </a:moveTo>
                        <a:cubicBezTo>
                          <a:pt x="34" y="118"/>
                          <a:pt x="23" y="151"/>
                          <a:pt x="14" y="150"/>
                        </a:cubicBezTo>
                        <a:cubicBezTo>
                          <a:pt x="4" y="149"/>
                          <a:pt x="0" y="115"/>
                          <a:pt x="5" y="74"/>
                        </a:cubicBezTo>
                        <a:cubicBezTo>
                          <a:pt x="9" y="33"/>
                          <a:pt x="20" y="0"/>
                          <a:pt x="30" y="1"/>
                        </a:cubicBezTo>
                        <a:cubicBezTo>
                          <a:pt x="39" y="2"/>
                          <a:pt x="43" y="36"/>
                          <a:pt x="38" y="77"/>
                        </a:cubicBezTo>
                        <a:close/>
                      </a:path>
                    </a:pathLst>
                  </a:custGeom>
                  <a:solidFill>
                    <a:srgbClr val="99ABB4"/>
                  </a:solidFill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7" name="Freeform 14">
                    <a:extLst>
                      <a:ext uri="{FF2B5EF4-FFF2-40B4-BE49-F238E27FC236}">
                        <a16:creationId xmlns:a16="http://schemas.microsoft.com/office/drawing/2014/main" id="{8107BA4B-611E-42E5-A49B-F17909BD13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73625" y="1856696"/>
                    <a:ext cx="61568" cy="194175"/>
                  </a:xfrm>
                  <a:custGeom>
                    <a:avLst/>
                    <a:gdLst>
                      <a:gd name="T0" fmla="*/ 41 w 48"/>
                      <a:gd name="T1" fmla="*/ 72 h 151"/>
                      <a:gd name="T2" fmla="*/ 37 w 48"/>
                      <a:gd name="T3" fmla="*/ 149 h 151"/>
                      <a:gd name="T4" fmla="*/ 7 w 48"/>
                      <a:gd name="T5" fmla="*/ 78 h 151"/>
                      <a:gd name="T6" fmla="*/ 11 w 48"/>
                      <a:gd name="T7" fmla="*/ 2 h 151"/>
                      <a:gd name="T8" fmla="*/ 41 w 48"/>
                      <a:gd name="T9" fmla="*/ 72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8" h="151">
                        <a:moveTo>
                          <a:pt x="41" y="72"/>
                        </a:moveTo>
                        <a:cubicBezTo>
                          <a:pt x="48" y="113"/>
                          <a:pt x="46" y="147"/>
                          <a:pt x="37" y="149"/>
                        </a:cubicBezTo>
                        <a:cubicBezTo>
                          <a:pt x="28" y="151"/>
                          <a:pt x="14" y="119"/>
                          <a:pt x="7" y="78"/>
                        </a:cubicBezTo>
                        <a:cubicBezTo>
                          <a:pt x="0" y="38"/>
                          <a:pt x="2" y="3"/>
                          <a:pt x="11" y="2"/>
                        </a:cubicBezTo>
                        <a:cubicBezTo>
                          <a:pt x="20" y="0"/>
                          <a:pt x="33" y="32"/>
                          <a:pt x="41" y="72"/>
                        </a:cubicBezTo>
                        <a:close/>
                      </a:path>
                    </a:pathLst>
                  </a:custGeom>
                  <a:solidFill>
                    <a:srgbClr val="99ABB4"/>
                  </a:solidFill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8" name="Freeform 15">
                    <a:extLst>
                      <a:ext uri="{FF2B5EF4-FFF2-40B4-BE49-F238E27FC236}">
                        <a16:creationId xmlns:a16="http://schemas.microsoft.com/office/drawing/2014/main" id="{8D551790-BBD9-4A13-A0B4-FD1A1319CC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95411" y="1541281"/>
                    <a:ext cx="619463" cy="723654"/>
                  </a:xfrm>
                  <a:custGeom>
                    <a:avLst/>
                    <a:gdLst>
                      <a:gd name="T0" fmla="*/ 321 w 481"/>
                      <a:gd name="T1" fmla="*/ 22 h 562"/>
                      <a:gd name="T2" fmla="*/ 142 w 481"/>
                      <a:gd name="T3" fmla="*/ 38 h 562"/>
                      <a:gd name="T4" fmla="*/ 16 w 481"/>
                      <a:gd name="T5" fmla="*/ 315 h 562"/>
                      <a:gd name="T6" fmla="*/ 45 w 481"/>
                      <a:gd name="T7" fmla="*/ 400 h 562"/>
                      <a:gd name="T8" fmla="*/ 114 w 481"/>
                      <a:gd name="T9" fmla="*/ 522 h 562"/>
                      <a:gd name="T10" fmla="*/ 157 w 481"/>
                      <a:gd name="T11" fmla="*/ 538 h 562"/>
                      <a:gd name="T12" fmla="*/ 181 w 481"/>
                      <a:gd name="T13" fmla="*/ 484 h 562"/>
                      <a:gd name="T14" fmla="*/ 181 w 481"/>
                      <a:gd name="T15" fmla="*/ 546 h 562"/>
                      <a:gd name="T16" fmla="*/ 230 w 481"/>
                      <a:gd name="T17" fmla="*/ 556 h 562"/>
                      <a:gd name="T18" fmla="*/ 236 w 481"/>
                      <a:gd name="T19" fmla="*/ 534 h 562"/>
                      <a:gd name="T20" fmla="*/ 271 w 481"/>
                      <a:gd name="T21" fmla="*/ 560 h 562"/>
                      <a:gd name="T22" fmla="*/ 296 w 481"/>
                      <a:gd name="T23" fmla="*/ 560 h 562"/>
                      <a:gd name="T24" fmla="*/ 304 w 481"/>
                      <a:gd name="T25" fmla="*/ 560 h 562"/>
                      <a:gd name="T26" fmla="*/ 320 w 481"/>
                      <a:gd name="T27" fmla="*/ 496 h 562"/>
                      <a:gd name="T28" fmla="*/ 342 w 481"/>
                      <a:gd name="T29" fmla="*/ 559 h 562"/>
                      <a:gd name="T30" fmla="*/ 379 w 481"/>
                      <a:gd name="T31" fmla="*/ 528 h 562"/>
                      <a:gd name="T32" fmla="*/ 459 w 481"/>
                      <a:gd name="T33" fmla="*/ 394 h 562"/>
                      <a:gd name="T34" fmla="*/ 481 w 481"/>
                      <a:gd name="T35" fmla="*/ 306 h 562"/>
                      <a:gd name="T36" fmla="*/ 321 w 481"/>
                      <a:gd name="T37" fmla="*/ 22 h 5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81" h="562">
                        <a:moveTo>
                          <a:pt x="321" y="22"/>
                        </a:moveTo>
                        <a:cubicBezTo>
                          <a:pt x="286" y="0"/>
                          <a:pt x="164" y="10"/>
                          <a:pt x="142" y="38"/>
                        </a:cubicBezTo>
                        <a:cubicBezTo>
                          <a:pt x="12" y="107"/>
                          <a:pt x="0" y="141"/>
                          <a:pt x="16" y="315"/>
                        </a:cubicBezTo>
                        <a:cubicBezTo>
                          <a:pt x="18" y="339"/>
                          <a:pt x="38" y="377"/>
                          <a:pt x="45" y="400"/>
                        </a:cubicBezTo>
                        <a:cubicBezTo>
                          <a:pt x="61" y="451"/>
                          <a:pt x="81" y="483"/>
                          <a:pt x="114" y="522"/>
                        </a:cubicBezTo>
                        <a:cubicBezTo>
                          <a:pt x="130" y="528"/>
                          <a:pt x="144" y="534"/>
                          <a:pt x="157" y="538"/>
                        </a:cubicBezTo>
                        <a:cubicBezTo>
                          <a:pt x="181" y="484"/>
                          <a:pt x="181" y="484"/>
                          <a:pt x="181" y="484"/>
                        </a:cubicBezTo>
                        <a:cubicBezTo>
                          <a:pt x="181" y="546"/>
                          <a:pt x="181" y="546"/>
                          <a:pt x="181" y="546"/>
                        </a:cubicBezTo>
                        <a:cubicBezTo>
                          <a:pt x="196" y="551"/>
                          <a:pt x="214" y="554"/>
                          <a:pt x="230" y="556"/>
                        </a:cubicBezTo>
                        <a:cubicBezTo>
                          <a:pt x="236" y="534"/>
                          <a:pt x="236" y="534"/>
                          <a:pt x="236" y="534"/>
                        </a:cubicBezTo>
                        <a:cubicBezTo>
                          <a:pt x="271" y="560"/>
                          <a:pt x="271" y="560"/>
                          <a:pt x="271" y="560"/>
                        </a:cubicBezTo>
                        <a:cubicBezTo>
                          <a:pt x="293" y="562"/>
                          <a:pt x="289" y="560"/>
                          <a:pt x="296" y="560"/>
                        </a:cubicBezTo>
                        <a:cubicBezTo>
                          <a:pt x="299" y="560"/>
                          <a:pt x="301" y="560"/>
                          <a:pt x="304" y="560"/>
                        </a:cubicBezTo>
                        <a:cubicBezTo>
                          <a:pt x="320" y="496"/>
                          <a:pt x="320" y="496"/>
                          <a:pt x="320" y="496"/>
                        </a:cubicBezTo>
                        <a:cubicBezTo>
                          <a:pt x="342" y="559"/>
                          <a:pt x="342" y="559"/>
                          <a:pt x="342" y="559"/>
                        </a:cubicBezTo>
                        <a:cubicBezTo>
                          <a:pt x="360" y="558"/>
                          <a:pt x="330" y="553"/>
                          <a:pt x="379" y="528"/>
                        </a:cubicBezTo>
                        <a:cubicBezTo>
                          <a:pt x="410" y="489"/>
                          <a:pt x="446" y="444"/>
                          <a:pt x="459" y="394"/>
                        </a:cubicBezTo>
                        <a:cubicBezTo>
                          <a:pt x="464" y="374"/>
                          <a:pt x="481" y="327"/>
                          <a:pt x="481" y="306"/>
                        </a:cubicBezTo>
                        <a:cubicBezTo>
                          <a:pt x="481" y="135"/>
                          <a:pt x="481" y="105"/>
                          <a:pt x="321" y="22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9" name="Freeform 16">
                    <a:extLst>
                      <a:ext uri="{FF2B5EF4-FFF2-40B4-BE49-F238E27FC236}">
                        <a16:creationId xmlns:a16="http://schemas.microsoft.com/office/drawing/2014/main" id="{244B404A-0327-4BB0-B580-C75A4D987C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46559" y="2325555"/>
                    <a:ext cx="569261" cy="185649"/>
                  </a:xfrm>
                  <a:custGeom>
                    <a:avLst/>
                    <a:gdLst>
                      <a:gd name="T0" fmla="*/ 412 w 442"/>
                      <a:gd name="T1" fmla="*/ 144 h 144"/>
                      <a:gd name="T2" fmla="*/ 30 w 442"/>
                      <a:gd name="T3" fmla="*/ 144 h 144"/>
                      <a:gd name="T4" fmla="*/ 30 w 442"/>
                      <a:gd name="T5" fmla="*/ 11 h 144"/>
                      <a:gd name="T6" fmla="*/ 412 w 442"/>
                      <a:gd name="T7" fmla="*/ 11 h 144"/>
                      <a:gd name="T8" fmla="*/ 412 w 442"/>
                      <a:gd name="T9" fmla="*/ 144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42" h="144">
                        <a:moveTo>
                          <a:pt x="412" y="144"/>
                        </a:moveTo>
                        <a:cubicBezTo>
                          <a:pt x="30" y="144"/>
                          <a:pt x="30" y="144"/>
                          <a:pt x="30" y="144"/>
                        </a:cubicBezTo>
                        <a:cubicBezTo>
                          <a:pt x="30" y="144"/>
                          <a:pt x="0" y="35"/>
                          <a:pt x="30" y="11"/>
                        </a:cubicBezTo>
                        <a:cubicBezTo>
                          <a:pt x="105" y="0"/>
                          <a:pt x="345" y="8"/>
                          <a:pt x="412" y="11"/>
                        </a:cubicBezTo>
                        <a:cubicBezTo>
                          <a:pt x="442" y="35"/>
                          <a:pt x="412" y="144"/>
                          <a:pt x="412" y="144"/>
                        </a:cubicBezTo>
                        <a:close/>
                      </a:path>
                    </a:pathLst>
                  </a:custGeom>
                  <a:solidFill>
                    <a:srgbClr val="5045F5"/>
                  </a:solidFill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2D43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63E9C4C2-76E2-45D9-B6DE-BFD2C91BA105}"/>
              </a:ext>
            </a:extLst>
          </p:cNvPr>
          <p:cNvSpPr/>
          <p:nvPr/>
        </p:nvSpPr>
        <p:spPr>
          <a:xfrm>
            <a:off x="0" y="0"/>
            <a:ext cx="9144000" cy="4521200"/>
          </a:xfrm>
          <a:custGeom>
            <a:avLst/>
            <a:gdLst>
              <a:gd name="connsiteX0" fmla="*/ 4572000 w 9144000"/>
              <a:gd name="connsiteY0" fmla="*/ 1406695 h 4521200"/>
              <a:gd name="connsiteX1" fmla="*/ 3749222 w 9144000"/>
              <a:gd name="connsiteY1" fmla="*/ 2229473 h 4521200"/>
              <a:gd name="connsiteX2" fmla="*/ 4572000 w 9144000"/>
              <a:gd name="connsiteY2" fmla="*/ 3052251 h 4521200"/>
              <a:gd name="connsiteX3" fmla="*/ 5394778 w 9144000"/>
              <a:gd name="connsiteY3" fmla="*/ 2229473 h 4521200"/>
              <a:gd name="connsiteX4" fmla="*/ 4572000 w 9144000"/>
              <a:gd name="connsiteY4" fmla="*/ 1406695 h 4521200"/>
              <a:gd name="connsiteX5" fmla="*/ 7579179 w 9144000"/>
              <a:gd name="connsiteY5" fmla="*/ 1028628 h 4521200"/>
              <a:gd name="connsiteX6" fmla="*/ 6378333 w 9144000"/>
              <a:gd name="connsiteY6" fmla="*/ 2229473 h 4521200"/>
              <a:gd name="connsiteX7" fmla="*/ 7579179 w 9144000"/>
              <a:gd name="connsiteY7" fmla="*/ 3430318 h 4521200"/>
              <a:gd name="connsiteX8" fmla="*/ 8780025 w 9144000"/>
              <a:gd name="connsiteY8" fmla="*/ 2229473 h 4521200"/>
              <a:gd name="connsiteX9" fmla="*/ 7579179 w 9144000"/>
              <a:gd name="connsiteY9" fmla="*/ 1028628 h 4521200"/>
              <a:gd name="connsiteX10" fmla="*/ 1564821 w 9144000"/>
              <a:gd name="connsiteY10" fmla="*/ 1028628 h 4521200"/>
              <a:gd name="connsiteX11" fmla="*/ 363975 w 9144000"/>
              <a:gd name="connsiteY11" fmla="*/ 2229473 h 4521200"/>
              <a:gd name="connsiteX12" fmla="*/ 1564821 w 9144000"/>
              <a:gd name="connsiteY12" fmla="*/ 3430318 h 4521200"/>
              <a:gd name="connsiteX13" fmla="*/ 2765667 w 9144000"/>
              <a:gd name="connsiteY13" fmla="*/ 2229473 h 4521200"/>
              <a:gd name="connsiteX14" fmla="*/ 1564821 w 9144000"/>
              <a:gd name="connsiteY14" fmla="*/ 1028628 h 4521200"/>
              <a:gd name="connsiteX15" fmla="*/ 0 w 9144000"/>
              <a:gd name="connsiteY15" fmla="*/ 0 h 4521200"/>
              <a:gd name="connsiteX16" fmla="*/ 9144000 w 9144000"/>
              <a:gd name="connsiteY16" fmla="*/ 0 h 4521200"/>
              <a:gd name="connsiteX17" fmla="*/ 9144000 w 9144000"/>
              <a:gd name="connsiteY17" fmla="*/ 4521200 h 4521200"/>
              <a:gd name="connsiteX18" fmla="*/ 0 w 9144000"/>
              <a:gd name="connsiteY18" fmla="*/ 4521200 h 452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44000" h="4521200">
                <a:moveTo>
                  <a:pt x="4572000" y="1406695"/>
                </a:moveTo>
                <a:cubicBezTo>
                  <a:pt x="4117592" y="1406695"/>
                  <a:pt x="3749222" y="1775065"/>
                  <a:pt x="3749222" y="2229473"/>
                </a:cubicBezTo>
                <a:cubicBezTo>
                  <a:pt x="3749222" y="2683881"/>
                  <a:pt x="4117592" y="3052251"/>
                  <a:pt x="4572000" y="3052251"/>
                </a:cubicBezTo>
                <a:cubicBezTo>
                  <a:pt x="5026408" y="3052251"/>
                  <a:pt x="5394778" y="2683881"/>
                  <a:pt x="5394778" y="2229473"/>
                </a:cubicBezTo>
                <a:cubicBezTo>
                  <a:pt x="5394778" y="1775065"/>
                  <a:pt x="5026408" y="1406695"/>
                  <a:pt x="4572000" y="1406695"/>
                </a:cubicBezTo>
                <a:close/>
                <a:moveTo>
                  <a:pt x="7579179" y="1028628"/>
                </a:moveTo>
                <a:cubicBezTo>
                  <a:pt x="6915970" y="1028628"/>
                  <a:pt x="6378333" y="1566265"/>
                  <a:pt x="6378333" y="2229473"/>
                </a:cubicBezTo>
                <a:cubicBezTo>
                  <a:pt x="6378333" y="2892681"/>
                  <a:pt x="6915970" y="3430318"/>
                  <a:pt x="7579179" y="3430318"/>
                </a:cubicBezTo>
                <a:cubicBezTo>
                  <a:pt x="8242388" y="3430318"/>
                  <a:pt x="8780025" y="2892681"/>
                  <a:pt x="8780025" y="2229473"/>
                </a:cubicBezTo>
                <a:cubicBezTo>
                  <a:pt x="8780025" y="1566265"/>
                  <a:pt x="8242388" y="1028628"/>
                  <a:pt x="7579179" y="1028628"/>
                </a:cubicBezTo>
                <a:close/>
                <a:moveTo>
                  <a:pt x="1564821" y="1028628"/>
                </a:moveTo>
                <a:cubicBezTo>
                  <a:pt x="901612" y="1028628"/>
                  <a:pt x="363975" y="1566265"/>
                  <a:pt x="363975" y="2229473"/>
                </a:cubicBezTo>
                <a:cubicBezTo>
                  <a:pt x="363975" y="2892681"/>
                  <a:pt x="901612" y="3430318"/>
                  <a:pt x="1564821" y="3430318"/>
                </a:cubicBezTo>
                <a:cubicBezTo>
                  <a:pt x="2228030" y="3430318"/>
                  <a:pt x="2765667" y="2892681"/>
                  <a:pt x="2765667" y="2229473"/>
                </a:cubicBezTo>
                <a:cubicBezTo>
                  <a:pt x="2765667" y="1566265"/>
                  <a:pt x="2228030" y="1028628"/>
                  <a:pt x="1564821" y="1028628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521200"/>
                </a:lnTo>
                <a:lnTo>
                  <a:pt x="0" y="4521200"/>
                </a:lnTo>
                <a:close/>
              </a:path>
            </a:pathLst>
          </a:cu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C7D0EAE-C678-48C9-85F2-0E422E95076B}"/>
              </a:ext>
            </a:extLst>
          </p:cNvPr>
          <p:cNvSpPr/>
          <p:nvPr/>
        </p:nvSpPr>
        <p:spPr>
          <a:xfrm>
            <a:off x="6378333" y="1028629"/>
            <a:ext cx="2401692" cy="2401690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68F87D-C9FB-46FE-9849-25A783B467DC}"/>
              </a:ext>
            </a:extLst>
          </p:cNvPr>
          <p:cNvSpPr/>
          <p:nvPr/>
        </p:nvSpPr>
        <p:spPr>
          <a:xfrm>
            <a:off x="363975" y="1028629"/>
            <a:ext cx="2401692" cy="2401690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69D922-F614-4DB2-A367-5728B4322D63}"/>
              </a:ext>
            </a:extLst>
          </p:cNvPr>
          <p:cNvCxnSpPr>
            <a:cxnSpLocks/>
            <a:stCxn id="198" idx="3"/>
          </p:cNvCxnSpPr>
          <p:nvPr/>
        </p:nvCxnSpPr>
        <p:spPr>
          <a:xfrm>
            <a:off x="5394778" y="2229473"/>
            <a:ext cx="788308" cy="1"/>
          </a:xfrm>
          <a:prstGeom prst="straightConnector1">
            <a:avLst/>
          </a:prstGeom>
          <a:ln w="31750">
            <a:tailEnd type="arrow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itle 1">
            <a:extLst>
              <a:ext uri="{FF2B5EF4-FFF2-40B4-BE49-F238E27FC236}">
                <a16:creationId xmlns:a16="http://schemas.microsoft.com/office/drawing/2014/main" id="{FC1C845A-6724-4DC9-A43B-131A3A265B95}"/>
              </a:ext>
            </a:extLst>
          </p:cNvPr>
          <p:cNvSpPr txBox="1">
            <a:spLocks/>
          </p:cNvSpPr>
          <p:nvPr/>
        </p:nvSpPr>
        <p:spPr>
          <a:xfrm>
            <a:off x="469900" y="278723"/>
            <a:ext cx="8204200" cy="49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j-ea"/>
                <a:cs typeface="Amazon Ember Regular" charset="0"/>
              </a:rPr>
              <a:t>Time to Value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649195-28A2-4F9B-979A-076A5919399B}"/>
              </a:ext>
            </a:extLst>
          </p:cNvPr>
          <p:cNvSpPr txBox="1">
            <a:spLocks/>
          </p:cNvSpPr>
          <p:nvPr/>
        </p:nvSpPr>
        <p:spPr>
          <a:xfrm>
            <a:off x="407307" y="3462275"/>
            <a:ext cx="2315028" cy="6594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Do some work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01EAF2-59D7-474F-8B2F-93CEDE5481E0}"/>
              </a:ext>
            </a:extLst>
          </p:cNvPr>
          <p:cNvSpPr txBox="1">
            <a:spLocks/>
          </p:cNvSpPr>
          <p:nvPr/>
        </p:nvSpPr>
        <p:spPr>
          <a:xfrm>
            <a:off x="3749222" y="3127233"/>
            <a:ext cx="1645556" cy="6594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Minutes?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6E9C19-747A-4E8E-A597-71207A2E1263}"/>
              </a:ext>
            </a:extLst>
          </p:cNvPr>
          <p:cNvSpPr txBox="1">
            <a:spLocks/>
          </p:cNvSpPr>
          <p:nvPr/>
        </p:nvSpPr>
        <p:spPr>
          <a:xfrm>
            <a:off x="6421665" y="3462275"/>
            <a:ext cx="2315028" cy="6594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Value to a customer</a:t>
            </a:r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D62DC820-A1A6-4390-87BE-56DC68B01821}"/>
              </a:ext>
            </a:extLst>
          </p:cNvPr>
          <p:cNvCxnSpPr>
            <a:cxnSpLocks/>
          </p:cNvCxnSpPr>
          <p:nvPr/>
        </p:nvCxnSpPr>
        <p:spPr>
          <a:xfrm flipH="1">
            <a:off x="2986088" y="2229473"/>
            <a:ext cx="763135" cy="0"/>
          </a:xfrm>
          <a:prstGeom prst="line">
            <a:avLst/>
          </a:prstGeom>
          <a:ln w="31750">
            <a:tailEnd type="non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085FE404-A3FD-453A-B9AD-70ACCEA97F68}"/>
              </a:ext>
            </a:extLst>
          </p:cNvPr>
          <p:cNvSpPr/>
          <p:nvPr/>
        </p:nvSpPr>
        <p:spPr>
          <a:xfrm>
            <a:off x="3749222" y="1406696"/>
            <a:ext cx="1645556" cy="164555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AA64818C-C5E1-495D-A5C5-FE239B5A575C}"/>
              </a:ext>
            </a:extLst>
          </p:cNvPr>
          <p:cNvSpPr/>
          <p:nvPr/>
        </p:nvSpPr>
        <p:spPr>
          <a:xfrm>
            <a:off x="0" y="4511637"/>
            <a:ext cx="9144000" cy="631862"/>
          </a:xfrm>
          <a:prstGeom prst="rect">
            <a:avLst/>
          </a:prstGeom>
          <a:solidFill>
            <a:srgbClr val="5045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82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8025E-6 L 0 0.0642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8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3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3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3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3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3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69136E-6 L 0.3599 4.69136E-6 " pathEditMode="relative" rAng="0" ptsTypes="AA">
                                      <p:cBhvr>
                                        <p:cTn id="50" dur="6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7E7D2B-7BC0-42BB-A29A-955DC2DB4EB4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667B0D-C1DA-4FD9-ACDE-4C400FB1DD42}"/>
              </a:ext>
            </a:extLst>
          </p:cNvPr>
          <p:cNvSpPr txBox="1">
            <a:spLocks/>
          </p:cNvSpPr>
          <p:nvPr/>
        </p:nvSpPr>
        <p:spPr>
          <a:xfrm>
            <a:off x="469900" y="2012951"/>
            <a:ext cx="8204200" cy="5587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j-ea"/>
                <a:cs typeface="Amazon Ember Regular" charset="0"/>
              </a:rPr>
              <a:t>There is no economy of scale in software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63A149C-FB70-4C04-A249-9EB33BD4742B}"/>
              </a:ext>
            </a:extLst>
          </p:cNvPr>
          <p:cNvSpPr txBox="1">
            <a:spLocks/>
          </p:cNvSpPr>
          <p:nvPr/>
        </p:nvSpPr>
        <p:spPr>
          <a:xfrm>
            <a:off x="469900" y="2571750"/>
            <a:ext cx="8204200" cy="5587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mazon Ember Regular" charset="0"/>
                <a:ea typeface="+mj-ea"/>
                <a:cs typeface="Amazon Ember Regular" charset="0"/>
              </a:rPr>
              <a:t>Smaller changes are better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j-ea"/>
              <a:cs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87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9.87654E-7 L 0 -0.0777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8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9.87654E-7 L 0 0.064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10DAEBDE-E491-4ACC-818E-C4D2635D5FA7}"/>
              </a:ext>
            </a:extLst>
          </p:cNvPr>
          <p:cNvSpPr/>
          <p:nvPr/>
        </p:nvSpPr>
        <p:spPr>
          <a:xfrm>
            <a:off x="1084101" y="1092261"/>
            <a:ext cx="2967752" cy="296775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10156C6-401A-46FF-95FA-74907ABD1A89}"/>
              </a:ext>
            </a:extLst>
          </p:cNvPr>
          <p:cNvGrpSpPr/>
          <p:nvPr/>
        </p:nvGrpSpPr>
        <p:grpSpPr>
          <a:xfrm>
            <a:off x="1285256" y="1293416"/>
            <a:ext cx="2565443" cy="2565443"/>
            <a:chOff x="1285256" y="1293416"/>
            <a:chExt cx="2565443" cy="256544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CB5CE78-C59B-433E-800F-D706E0716517}"/>
                </a:ext>
              </a:extLst>
            </p:cNvPr>
            <p:cNvSpPr/>
            <p:nvPr/>
          </p:nvSpPr>
          <p:spPr>
            <a:xfrm>
              <a:off x="1285256" y="1293416"/>
              <a:ext cx="2565443" cy="2565443"/>
            </a:xfrm>
            <a:prstGeom prst="ellipse">
              <a:avLst/>
            </a:prstGeom>
            <a:gradFill>
              <a:gsLst>
                <a:gs pos="1961">
                  <a:srgbClr val="40A1F8"/>
                </a:gs>
                <a:gs pos="20000">
                  <a:srgbClr val="3C85F0"/>
                </a:gs>
                <a:gs pos="100000">
                  <a:srgbClr val="5143F5"/>
                </a:gs>
              </a:gsLst>
              <a:lin ang="5400000" scaled="0"/>
            </a:gra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10667CCC-2730-4F97-8D91-3F2B5FA5C5F8}"/>
                </a:ext>
              </a:extLst>
            </p:cNvPr>
            <p:cNvSpPr txBox="1">
              <a:spLocks/>
            </p:cNvSpPr>
            <p:nvPr/>
          </p:nvSpPr>
          <p:spPr>
            <a:xfrm>
              <a:off x="1285256" y="2118492"/>
              <a:ext cx="2565443" cy="1109846"/>
            </a:xfrm>
            <a:prstGeom prst="rect">
              <a:avLst/>
            </a:prstGeom>
          </p:spPr>
          <p:txBody>
            <a:bodyPr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400" b="1" i="0" kern="1200">
                  <a:solidFill>
                    <a:srgbClr val="0E2735"/>
                  </a:solidFill>
                  <a:latin typeface="Amazon Ember Regular" charset="0"/>
                  <a:ea typeface="+mj-ea"/>
                  <a:cs typeface="Amazon Ember Regular" charset="0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Amazon Ember Regular" charset="0"/>
                  <a:ea typeface="+mj-ea"/>
                  <a:cs typeface="Amazon Ember Regular" charset="0"/>
                </a:rPr>
                <a:t>Small </a:t>
              </a:r>
              <a:b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Amazon Ember Regular" charset="0"/>
                  <a:ea typeface="+mj-ea"/>
                  <a:cs typeface="Amazon Ember Regular" charset="0"/>
                </a:rPr>
              </a:b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Amazon Ember Regular" charset="0"/>
                  <a:ea typeface="+mj-ea"/>
                  <a:cs typeface="Amazon Ember Regular" charset="0"/>
                </a:rPr>
                <a:t>changes</a:t>
              </a:r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235E40-F165-4D8F-8928-8850E66F48CC}"/>
              </a:ext>
            </a:extLst>
          </p:cNvPr>
          <p:cNvSpPr/>
          <p:nvPr/>
        </p:nvSpPr>
        <p:spPr>
          <a:xfrm>
            <a:off x="1564498" y="1298492"/>
            <a:ext cx="634040" cy="601897"/>
          </a:xfrm>
          <a:custGeom>
            <a:avLst/>
            <a:gdLst>
              <a:gd name="connsiteX0" fmla="*/ 191684 w 492797"/>
              <a:gd name="connsiteY0" fmla="*/ 0 h 467814"/>
              <a:gd name="connsiteX1" fmla="*/ 409446 w 492797"/>
              <a:gd name="connsiteY1" fmla="*/ 217762 h 467814"/>
              <a:gd name="connsiteX2" fmla="*/ 492797 w 492797"/>
              <a:gd name="connsiteY2" fmla="*/ 134411 h 467814"/>
              <a:gd name="connsiteX3" fmla="*/ 492797 w 492797"/>
              <a:gd name="connsiteY3" fmla="*/ 467814 h 467814"/>
              <a:gd name="connsiteX4" fmla="*/ 159394 w 492797"/>
              <a:gd name="connsiteY4" fmla="*/ 467814 h 467814"/>
              <a:gd name="connsiteX5" fmla="*/ 242745 w 492797"/>
              <a:gd name="connsiteY5" fmla="*/ 384463 h 467814"/>
              <a:gd name="connsiteX6" fmla="*/ 0 w 492797"/>
              <a:gd name="connsiteY6" fmla="*/ 141718 h 467814"/>
              <a:gd name="connsiteX7" fmla="*/ 42519 w 492797"/>
              <a:gd name="connsiteY7" fmla="*/ 103074 h 467814"/>
              <a:gd name="connsiteX8" fmla="*/ 131305 w 492797"/>
              <a:gd name="connsiteY8" fmla="*/ 36681 h 467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2797" h="467814">
                <a:moveTo>
                  <a:pt x="191684" y="0"/>
                </a:moveTo>
                <a:lnTo>
                  <a:pt x="409446" y="217762"/>
                </a:lnTo>
                <a:lnTo>
                  <a:pt x="492797" y="134411"/>
                </a:lnTo>
                <a:lnTo>
                  <a:pt x="492797" y="467814"/>
                </a:lnTo>
                <a:lnTo>
                  <a:pt x="159394" y="467814"/>
                </a:lnTo>
                <a:lnTo>
                  <a:pt x="242745" y="384463"/>
                </a:lnTo>
                <a:lnTo>
                  <a:pt x="0" y="141718"/>
                </a:lnTo>
                <a:lnTo>
                  <a:pt x="42519" y="103074"/>
                </a:lnTo>
                <a:cubicBezTo>
                  <a:pt x="70999" y="79570"/>
                  <a:pt x="100626" y="57407"/>
                  <a:pt x="131305" y="36681"/>
                </a:cubicBezTo>
                <a:close/>
              </a:path>
            </a:pathLst>
          </a:custGeom>
          <a:solidFill>
            <a:srgbClr val="99ABB4"/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B233EF-2B78-4BD4-AD83-9411597AD074}"/>
              </a:ext>
            </a:extLst>
          </p:cNvPr>
          <p:cNvSpPr/>
          <p:nvPr/>
        </p:nvSpPr>
        <p:spPr>
          <a:xfrm flipH="1">
            <a:off x="2933860" y="1298492"/>
            <a:ext cx="634040" cy="601897"/>
          </a:xfrm>
          <a:custGeom>
            <a:avLst/>
            <a:gdLst>
              <a:gd name="connsiteX0" fmla="*/ 191684 w 492797"/>
              <a:gd name="connsiteY0" fmla="*/ 0 h 467814"/>
              <a:gd name="connsiteX1" fmla="*/ 409446 w 492797"/>
              <a:gd name="connsiteY1" fmla="*/ 217762 h 467814"/>
              <a:gd name="connsiteX2" fmla="*/ 492797 w 492797"/>
              <a:gd name="connsiteY2" fmla="*/ 134411 h 467814"/>
              <a:gd name="connsiteX3" fmla="*/ 492797 w 492797"/>
              <a:gd name="connsiteY3" fmla="*/ 467814 h 467814"/>
              <a:gd name="connsiteX4" fmla="*/ 159394 w 492797"/>
              <a:gd name="connsiteY4" fmla="*/ 467814 h 467814"/>
              <a:gd name="connsiteX5" fmla="*/ 242745 w 492797"/>
              <a:gd name="connsiteY5" fmla="*/ 384463 h 467814"/>
              <a:gd name="connsiteX6" fmla="*/ 0 w 492797"/>
              <a:gd name="connsiteY6" fmla="*/ 141718 h 467814"/>
              <a:gd name="connsiteX7" fmla="*/ 42519 w 492797"/>
              <a:gd name="connsiteY7" fmla="*/ 103074 h 467814"/>
              <a:gd name="connsiteX8" fmla="*/ 131305 w 492797"/>
              <a:gd name="connsiteY8" fmla="*/ 36681 h 467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2797" h="467814">
                <a:moveTo>
                  <a:pt x="191684" y="0"/>
                </a:moveTo>
                <a:lnTo>
                  <a:pt x="409446" y="217762"/>
                </a:lnTo>
                <a:lnTo>
                  <a:pt x="492797" y="134411"/>
                </a:lnTo>
                <a:lnTo>
                  <a:pt x="492797" y="467814"/>
                </a:lnTo>
                <a:lnTo>
                  <a:pt x="159394" y="467814"/>
                </a:lnTo>
                <a:lnTo>
                  <a:pt x="242745" y="384463"/>
                </a:lnTo>
                <a:lnTo>
                  <a:pt x="0" y="141718"/>
                </a:lnTo>
                <a:lnTo>
                  <a:pt x="42519" y="103074"/>
                </a:lnTo>
                <a:cubicBezTo>
                  <a:pt x="70999" y="79570"/>
                  <a:pt x="100626" y="57407"/>
                  <a:pt x="131305" y="36681"/>
                </a:cubicBezTo>
                <a:close/>
              </a:path>
            </a:pathLst>
          </a:custGeom>
          <a:solidFill>
            <a:srgbClr val="99ABB4"/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0115FBC-6E6A-4E24-B568-1A26D0DC8D75}"/>
              </a:ext>
            </a:extLst>
          </p:cNvPr>
          <p:cNvSpPr/>
          <p:nvPr/>
        </p:nvSpPr>
        <p:spPr>
          <a:xfrm flipV="1">
            <a:off x="1564498" y="3251887"/>
            <a:ext cx="634040" cy="601897"/>
          </a:xfrm>
          <a:custGeom>
            <a:avLst/>
            <a:gdLst>
              <a:gd name="connsiteX0" fmla="*/ 191684 w 492797"/>
              <a:gd name="connsiteY0" fmla="*/ 0 h 467814"/>
              <a:gd name="connsiteX1" fmla="*/ 409446 w 492797"/>
              <a:gd name="connsiteY1" fmla="*/ 217762 h 467814"/>
              <a:gd name="connsiteX2" fmla="*/ 492797 w 492797"/>
              <a:gd name="connsiteY2" fmla="*/ 134411 h 467814"/>
              <a:gd name="connsiteX3" fmla="*/ 492797 w 492797"/>
              <a:gd name="connsiteY3" fmla="*/ 467814 h 467814"/>
              <a:gd name="connsiteX4" fmla="*/ 159394 w 492797"/>
              <a:gd name="connsiteY4" fmla="*/ 467814 h 467814"/>
              <a:gd name="connsiteX5" fmla="*/ 242745 w 492797"/>
              <a:gd name="connsiteY5" fmla="*/ 384463 h 467814"/>
              <a:gd name="connsiteX6" fmla="*/ 0 w 492797"/>
              <a:gd name="connsiteY6" fmla="*/ 141718 h 467814"/>
              <a:gd name="connsiteX7" fmla="*/ 42519 w 492797"/>
              <a:gd name="connsiteY7" fmla="*/ 103074 h 467814"/>
              <a:gd name="connsiteX8" fmla="*/ 131305 w 492797"/>
              <a:gd name="connsiteY8" fmla="*/ 36681 h 467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2797" h="467814">
                <a:moveTo>
                  <a:pt x="191684" y="0"/>
                </a:moveTo>
                <a:lnTo>
                  <a:pt x="409446" y="217762"/>
                </a:lnTo>
                <a:lnTo>
                  <a:pt x="492797" y="134411"/>
                </a:lnTo>
                <a:lnTo>
                  <a:pt x="492797" y="467814"/>
                </a:lnTo>
                <a:lnTo>
                  <a:pt x="159394" y="467814"/>
                </a:lnTo>
                <a:lnTo>
                  <a:pt x="242745" y="384463"/>
                </a:lnTo>
                <a:lnTo>
                  <a:pt x="0" y="141718"/>
                </a:lnTo>
                <a:lnTo>
                  <a:pt x="42519" y="103074"/>
                </a:lnTo>
                <a:cubicBezTo>
                  <a:pt x="70999" y="79570"/>
                  <a:pt x="100626" y="57407"/>
                  <a:pt x="131305" y="36681"/>
                </a:cubicBezTo>
                <a:close/>
              </a:path>
            </a:pathLst>
          </a:custGeom>
          <a:solidFill>
            <a:srgbClr val="99ABB4"/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633096D-D96A-4942-99B5-E855A3808A8C}"/>
              </a:ext>
            </a:extLst>
          </p:cNvPr>
          <p:cNvSpPr/>
          <p:nvPr/>
        </p:nvSpPr>
        <p:spPr>
          <a:xfrm flipH="1" flipV="1">
            <a:off x="2933860" y="3251887"/>
            <a:ext cx="634040" cy="601897"/>
          </a:xfrm>
          <a:custGeom>
            <a:avLst/>
            <a:gdLst>
              <a:gd name="connsiteX0" fmla="*/ 191684 w 492797"/>
              <a:gd name="connsiteY0" fmla="*/ 0 h 467814"/>
              <a:gd name="connsiteX1" fmla="*/ 409446 w 492797"/>
              <a:gd name="connsiteY1" fmla="*/ 217762 h 467814"/>
              <a:gd name="connsiteX2" fmla="*/ 492797 w 492797"/>
              <a:gd name="connsiteY2" fmla="*/ 134411 h 467814"/>
              <a:gd name="connsiteX3" fmla="*/ 492797 w 492797"/>
              <a:gd name="connsiteY3" fmla="*/ 467814 h 467814"/>
              <a:gd name="connsiteX4" fmla="*/ 159394 w 492797"/>
              <a:gd name="connsiteY4" fmla="*/ 467814 h 467814"/>
              <a:gd name="connsiteX5" fmla="*/ 242745 w 492797"/>
              <a:gd name="connsiteY5" fmla="*/ 384463 h 467814"/>
              <a:gd name="connsiteX6" fmla="*/ 0 w 492797"/>
              <a:gd name="connsiteY6" fmla="*/ 141718 h 467814"/>
              <a:gd name="connsiteX7" fmla="*/ 42519 w 492797"/>
              <a:gd name="connsiteY7" fmla="*/ 103074 h 467814"/>
              <a:gd name="connsiteX8" fmla="*/ 131305 w 492797"/>
              <a:gd name="connsiteY8" fmla="*/ 36681 h 467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2797" h="467814">
                <a:moveTo>
                  <a:pt x="191684" y="0"/>
                </a:moveTo>
                <a:lnTo>
                  <a:pt x="409446" y="217762"/>
                </a:lnTo>
                <a:lnTo>
                  <a:pt x="492797" y="134411"/>
                </a:lnTo>
                <a:lnTo>
                  <a:pt x="492797" y="467814"/>
                </a:lnTo>
                <a:lnTo>
                  <a:pt x="159394" y="467814"/>
                </a:lnTo>
                <a:lnTo>
                  <a:pt x="242745" y="384463"/>
                </a:lnTo>
                <a:lnTo>
                  <a:pt x="0" y="141718"/>
                </a:lnTo>
                <a:lnTo>
                  <a:pt x="42519" y="103074"/>
                </a:lnTo>
                <a:cubicBezTo>
                  <a:pt x="70999" y="79570"/>
                  <a:pt x="100626" y="57407"/>
                  <a:pt x="131305" y="36681"/>
                </a:cubicBezTo>
                <a:close/>
              </a:path>
            </a:pathLst>
          </a:custGeom>
          <a:solidFill>
            <a:srgbClr val="99ABB4"/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E6FB0BB3-30CB-473F-AB31-23DDDD961AC5}"/>
              </a:ext>
            </a:extLst>
          </p:cNvPr>
          <p:cNvSpPr/>
          <p:nvPr/>
        </p:nvSpPr>
        <p:spPr>
          <a:xfrm>
            <a:off x="0" y="101600"/>
            <a:ext cx="5003800" cy="4527550"/>
          </a:xfrm>
          <a:custGeom>
            <a:avLst/>
            <a:gdLst>
              <a:gd name="connsiteX0" fmla="*/ 2567977 w 5003800"/>
              <a:gd name="connsiteY0" fmla="*/ 990661 h 4527550"/>
              <a:gd name="connsiteX1" fmla="*/ 1084101 w 5003800"/>
              <a:gd name="connsiteY1" fmla="*/ 2474537 h 4527550"/>
              <a:gd name="connsiteX2" fmla="*/ 2567977 w 5003800"/>
              <a:gd name="connsiteY2" fmla="*/ 3958413 h 4527550"/>
              <a:gd name="connsiteX3" fmla="*/ 4051853 w 5003800"/>
              <a:gd name="connsiteY3" fmla="*/ 2474537 h 4527550"/>
              <a:gd name="connsiteX4" fmla="*/ 2567977 w 5003800"/>
              <a:gd name="connsiteY4" fmla="*/ 990661 h 4527550"/>
              <a:gd name="connsiteX5" fmla="*/ 0 w 5003800"/>
              <a:gd name="connsiteY5" fmla="*/ 0 h 4527550"/>
              <a:gd name="connsiteX6" fmla="*/ 5003800 w 5003800"/>
              <a:gd name="connsiteY6" fmla="*/ 0 h 4527550"/>
              <a:gd name="connsiteX7" fmla="*/ 5003800 w 5003800"/>
              <a:gd name="connsiteY7" fmla="*/ 4527550 h 4527550"/>
              <a:gd name="connsiteX8" fmla="*/ 0 w 5003800"/>
              <a:gd name="connsiteY8" fmla="*/ 4527550 h 452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3800" h="4527550">
                <a:moveTo>
                  <a:pt x="2567977" y="990661"/>
                </a:moveTo>
                <a:cubicBezTo>
                  <a:pt x="1748455" y="990661"/>
                  <a:pt x="1084101" y="1655015"/>
                  <a:pt x="1084101" y="2474537"/>
                </a:cubicBezTo>
                <a:cubicBezTo>
                  <a:pt x="1084101" y="3294059"/>
                  <a:pt x="1748455" y="3958413"/>
                  <a:pt x="2567977" y="3958413"/>
                </a:cubicBezTo>
                <a:cubicBezTo>
                  <a:pt x="3387499" y="3958413"/>
                  <a:pt x="4051853" y="3294059"/>
                  <a:pt x="4051853" y="2474537"/>
                </a:cubicBezTo>
                <a:cubicBezTo>
                  <a:pt x="4051853" y="1655015"/>
                  <a:pt x="3387499" y="990661"/>
                  <a:pt x="2567977" y="990661"/>
                </a:cubicBezTo>
                <a:close/>
                <a:moveTo>
                  <a:pt x="0" y="0"/>
                </a:moveTo>
                <a:lnTo>
                  <a:pt x="5003800" y="0"/>
                </a:lnTo>
                <a:lnTo>
                  <a:pt x="5003800" y="4527550"/>
                </a:lnTo>
                <a:lnTo>
                  <a:pt x="0" y="4527550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8CB921-97B4-4753-8292-FD03F039401A}"/>
              </a:ext>
            </a:extLst>
          </p:cNvPr>
          <p:cNvSpPr txBox="1">
            <a:spLocks/>
          </p:cNvSpPr>
          <p:nvPr/>
        </p:nvSpPr>
        <p:spPr>
          <a:xfrm>
            <a:off x="4572000" y="731838"/>
            <a:ext cx="4102100" cy="3552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Less risk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Faster problem detection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Faster repair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Less work in progress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Less time merging changes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Happier developers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Faster flow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9CBBDF57-2E28-4FA3-AC6D-AA228D9D3FFC}"/>
              </a:ext>
            </a:extLst>
          </p:cNvPr>
          <p:cNvSpPr/>
          <p:nvPr/>
        </p:nvSpPr>
        <p:spPr>
          <a:xfrm>
            <a:off x="786049" y="781693"/>
            <a:ext cx="3549498" cy="3549498"/>
          </a:xfrm>
          <a:prstGeom prst="arc">
            <a:avLst>
              <a:gd name="adj1" fmla="val 18927554"/>
              <a:gd name="adj2" fmla="val 2715803"/>
            </a:avLst>
          </a:prstGeom>
          <a:noFill/>
          <a:ln w="25400" cap="rnd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457906-7F84-44EB-BEE5-D188C74BE25E}"/>
              </a:ext>
            </a:extLst>
          </p:cNvPr>
          <p:cNvCxnSpPr>
            <a:cxnSpLocks/>
          </p:cNvCxnSpPr>
          <p:nvPr/>
        </p:nvCxnSpPr>
        <p:spPr>
          <a:xfrm>
            <a:off x="4288006" y="525294"/>
            <a:ext cx="5116749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950FE6-FD63-4544-BCFE-AF06C391A218}"/>
              </a:ext>
            </a:extLst>
          </p:cNvPr>
          <p:cNvCxnSpPr/>
          <p:nvPr/>
        </p:nvCxnSpPr>
        <p:spPr>
          <a:xfrm>
            <a:off x="4288006" y="4494179"/>
            <a:ext cx="5116749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41CA0F-57FD-4E28-A811-F8750A20DCFF}"/>
              </a:ext>
            </a:extLst>
          </p:cNvPr>
          <p:cNvCxnSpPr>
            <a:cxnSpLocks/>
            <a:endCxn id="23" idx="2"/>
          </p:cNvCxnSpPr>
          <p:nvPr/>
        </p:nvCxnSpPr>
        <p:spPr>
          <a:xfrm flipH="1" flipV="1">
            <a:off x="3809953" y="3817135"/>
            <a:ext cx="478054" cy="677046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DF7B8B2-35E5-47D7-BAB8-A0BA7B49313C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3825753" y="525294"/>
            <a:ext cx="462254" cy="78631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DC73AD47-396A-44F6-9C7D-F9A826F98C3A}"/>
              </a:ext>
            </a:extLst>
          </p:cNvPr>
          <p:cNvSpPr/>
          <p:nvPr/>
        </p:nvSpPr>
        <p:spPr>
          <a:xfrm>
            <a:off x="1084101" y="1092261"/>
            <a:ext cx="2967752" cy="2967752"/>
          </a:xfrm>
          <a:prstGeom prst="ellipse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18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" fill="hold"/>
                                        <p:tgtEl>
                                          <p:spTgt spid="4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6" dur="300" fill="hold"/>
                                        <p:tgtEl>
                                          <p:spTgt spid="4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46914E-6 L -0.05851 -0.11327 " pathEditMode="relative" rAng="0" ptsTypes="AA">
                                      <p:cBhvr>
                                        <p:cTn id="20" dur="2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4" y="-567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94444E-6 -2.46914E-6 L 0.06042 -0.10494 " pathEditMode="relative" rAng="0" ptsTypes="AA">
                                      <p:cBhvr>
                                        <p:cTn id="24" dur="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52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94444E-6 -7.40741E-7 L 0.05799 0.10926 " pathEditMode="relative" rAng="0" ptsTypes="AA">
                                      <p:cBhvr>
                                        <p:cTn id="28" dur="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" y="546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7.40741E-7 L -0.05903 0.10617 " pathEditMode="relative" rAng="0" ptsTypes="AA">
                                      <p:cBhvr>
                                        <p:cTn id="32" dur="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1" y="5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44444E-6 -4.32099E-6 L 0.03715 -4.32099E-6 " pathEditMode="relative" rAng="0" ptsTypes="AA">
                                      <p:cBhvr>
                                        <p:cTn id="53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6" grpId="0"/>
      <p:bldP spid="6" grpId="1"/>
      <p:bldP spid="23" grpId="0" animBg="1"/>
      <p:bldP spid="7" grpId="0" animBg="1"/>
      <p:bldP spid="7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15345DA4-3B99-4D23-83D8-7B6B881E920F}"/>
              </a:ext>
            </a:extLst>
          </p:cNvPr>
          <p:cNvSpPr/>
          <p:nvPr/>
        </p:nvSpPr>
        <p:spPr>
          <a:xfrm>
            <a:off x="-1" y="0"/>
            <a:ext cx="9961582" cy="5143500"/>
          </a:xfrm>
          <a:prstGeom prst="homePlate">
            <a:avLst>
              <a:gd name="adj" fmla="val 11560"/>
            </a:avLst>
          </a:prstGeom>
          <a:gradFill>
            <a:gsLst>
              <a:gs pos="1961">
                <a:srgbClr val="40A1F8"/>
              </a:gs>
              <a:gs pos="20000">
                <a:srgbClr val="3C85F0"/>
              </a:gs>
              <a:gs pos="100000">
                <a:srgbClr val="5143F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62" name="Group 22">
            <a:extLst>
              <a:ext uri="{FF2B5EF4-FFF2-40B4-BE49-F238E27FC236}">
                <a16:creationId xmlns:a16="http://schemas.microsoft.com/office/drawing/2014/main" id="{7E3D2C9F-B1E8-4ED0-997D-17F13A7CD1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9364" y="282388"/>
            <a:ext cx="727012" cy="682948"/>
            <a:chOff x="2715" y="1465"/>
            <a:chExt cx="330" cy="310"/>
          </a:xfrm>
        </p:grpSpPr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A396148B-59F4-4CAB-835D-DE50C465E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465"/>
              <a:ext cx="310" cy="310"/>
            </a:xfrm>
            <a:custGeom>
              <a:avLst/>
              <a:gdLst>
                <a:gd name="T0" fmla="*/ 30 w 152"/>
                <a:gd name="T1" fmla="*/ 136 h 152"/>
                <a:gd name="T2" fmla="*/ 76 w 152"/>
                <a:gd name="T3" fmla="*/ 152 h 152"/>
                <a:gd name="T4" fmla="*/ 152 w 152"/>
                <a:gd name="T5" fmla="*/ 76 h 152"/>
                <a:gd name="T6" fmla="*/ 76 w 152"/>
                <a:gd name="T7" fmla="*/ 0 h 152"/>
                <a:gd name="T8" fmla="*/ 0 w 152"/>
                <a:gd name="T9" fmla="*/ 76 h 152"/>
                <a:gd name="T10" fmla="*/ 7 w 152"/>
                <a:gd name="T11" fmla="*/ 10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52">
                  <a:moveTo>
                    <a:pt x="30" y="136"/>
                  </a:moveTo>
                  <a:cubicBezTo>
                    <a:pt x="43" y="146"/>
                    <a:pt x="59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87"/>
                    <a:pt x="3" y="98"/>
                    <a:pt x="7" y="107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781ECBB9-1EF9-47F5-AB92-DE18BBA27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1500"/>
              <a:ext cx="73" cy="191"/>
            </a:xfrm>
            <a:custGeom>
              <a:avLst/>
              <a:gdLst>
                <a:gd name="T0" fmla="*/ 0 w 73"/>
                <a:gd name="T1" fmla="*/ 0 h 191"/>
                <a:gd name="T2" fmla="*/ 0 w 73"/>
                <a:gd name="T3" fmla="*/ 120 h 191"/>
                <a:gd name="T4" fmla="*/ 73 w 73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91">
                  <a:moveTo>
                    <a:pt x="0" y="0"/>
                  </a:moveTo>
                  <a:lnTo>
                    <a:pt x="0" y="120"/>
                  </a:lnTo>
                  <a:lnTo>
                    <a:pt x="73" y="191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616CB116-6967-4C1D-A8B3-B09CF7A48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" y="1651"/>
              <a:ext cx="53" cy="34"/>
            </a:xfrm>
            <a:custGeom>
              <a:avLst/>
              <a:gdLst>
                <a:gd name="T0" fmla="*/ 53 w 53"/>
                <a:gd name="T1" fmla="*/ 0 h 34"/>
                <a:gd name="T2" fmla="*/ 35 w 53"/>
                <a:gd name="T3" fmla="*/ 34 h 34"/>
                <a:gd name="T4" fmla="*/ 0 w 53"/>
                <a:gd name="T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4">
                  <a:moveTo>
                    <a:pt x="53" y="0"/>
                  </a:moveTo>
                  <a:lnTo>
                    <a:pt x="35" y="34"/>
                  </a:lnTo>
                  <a:lnTo>
                    <a:pt x="0" y="16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66" name="Title 8">
            <a:extLst>
              <a:ext uri="{FF2B5EF4-FFF2-40B4-BE49-F238E27FC236}">
                <a16:creationId xmlns:a16="http://schemas.microsoft.com/office/drawing/2014/main" id="{D28D94F3-0895-4A58-AAEB-82260570B629}"/>
              </a:ext>
            </a:extLst>
          </p:cNvPr>
          <p:cNvSpPr txBox="1">
            <a:spLocks/>
          </p:cNvSpPr>
          <p:nvPr/>
        </p:nvSpPr>
        <p:spPr>
          <a:xfrm>
            <a:off x="1150828" y="307814"/>
            <a:ext cx="8181868" cy="8435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Value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12573B-4236-49FC-BA0D-7E52A722BF29}"/>
              </a:ext>
            </a:extLst>
          </p:cNvPr>
          <p:cNvGrpSpPr/>
          <p:nvPr/>
        </p:nvGrpSpPr>
        <p:grpSpPr>
          <a:xfrm>
            <a:off x="540883" y="1421318"/>
            <a:ext cx="7588111" cy="1448341"/>
            <a:chOff x="540883" y="1421318"/>
            <a:chExt cx="7588111" cy="14483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F04DCA-7E1E-4D97-9C72-1D3B172B1C2F}"/>
                </a:ext>
              </a:extLst>
            </p:cNvPr>
            <p:cNvSpPr txBox="1"/>
            <p:nvPr/>
          </p:nvSpPr>
          <p:spPr>
            <a:xfrm>
              <a:off x="3133372" y="1730473"/>
              <a:ext cx="4995622" cy="8679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Learn to do simple things quickly to unblock innovation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89314A1-C31E-4535-B012-087989E28C46}"/>
                </a:ext>
              </a:extLst>
            </p:cNvPr>
            <p:cNvGrpSpPr/>
            <p:nvPr/>
          </p:nvGrpSpPr>
          <p:grpSpPr>
            <a:xfrm>
              <a:off x="540883" y="1421318"/>
              <a:ext cx="2108328" cy="1448341"/>
              <a:chOff x="540883" y="1421318"/>
              <a:chExt cx="2108328" cy="1448341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8519F0D-622A-48F7-AD7A-5AF4C4A0B8F3}"/>
                  </a:ext>
                </a:extLst>
              </p:cNvPr>
              <p:cNvSpPr/>
              <p:nvPr/>
            </p:nvSpPr>
            <p:spPr>
              <a:xfrm>
                <a:off x="981700" y="2707538"/>
                <a:ext cx="1667511" cy="162121"/>
              </a:xfrm>
              <a:custGeom>
                <a:avLst/>
                <a:gdLst>
                  <a:gd name="connsiteX0" fmla="*/ 4957 w 475885"/>
                  <a:gd name="connsiteY0" fmla="*/ 4957 h 46266"/>
                  <a:gd name="connsiteX1" fmla="*/ 4957 w 475885"/>
                  <a:gd name="connsiteY1" fmla="*/ 29743 h 46266"/>
                  <a:gd name="connsiteX2" fmla="*/ 6610 w 475885"/>
                  <a:gd name="connsiteY2" fmla="*/ 31065 h 46266"/>
                  <a:gd name="connsiteX3" fmla="*/ 32387 w 475885"/>
                  <a:gd name="connsiteY3" fmla="*/ 41970 h 46266"/>
                  <a:gd name="connsiteX4" fmla="*/ 448786 w 475885"/>
                  <a:gd name="connsiteY4" fmla="*/ 41970 h 46266"/>
                  <a:gd name="connsiteX5" fmla="*/ 470267 w 475885"/>
                  <a:gd name="connsiteY5" fmla="*/ 32387 h 46266"/>
                  <a:gd name="connsiteX6" fmla="*/ 473242 w 475885"/>
                  <a:gd name="connsiteY6" fmla="*/ 30073 h 46266"/>
                  <a:gd name="connsiteX7" fmla="*/ 472911 w 475885"/>
                  <a:gd name="connsiteY7" fmla="*/ 5288 h 46266"/>
                  <a:gd name="connsiteX8" fmla="*/ 4957 w 475885"/>
                  <a:gd name="connsiteY8" fmla="*/ 4957 h 46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5885" h="46266">
                    <a:moveTo>
                      <a:pt x="4957" y="4957"/>
                    </a:moveTo>
                    <a:lnTo>
                      <a:pt x="4957" y="29743"/>
                    </a:lnTo>
                    <a:lnTo>
                      <a:pt x="6610" y="31065"/>
                    </a:lnTo>
                    <a:cubicBezTo>
                      <a:pt x="14210" y="36683"/>
                      <a:pt x="23133" y="41970"/>
                      <a:pt x="32387" y="41970"/>
                    </a:cubicBezTo>
                    <a:lnTo>
                      <a:pt x="448786" y="41970"/>
                    </a:lnTo>
                    <a:cubicBezTo>
                      <a:pt x="456718" y="41970"/>
                      <a:pt x="463988" y="37013"/>
                      <a:pt x="470267" y="32387"/>
                    </a:cubicBezTo>
                    <a:lnTo>
                      <a:pt x="473242" y="30073"/>
                    </a:lnTo>
                    <a:lnTo>
                      <a:pt x="472911" y="5288"/>
                    </a:lnTo>
                    <a:lnTo>
                      <a:pt x="4957" y="4957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A1D4680-F15E-46DE-BC70-D8CBACEEB571}"/>
                  </a:ext>
                </a:extLst>
              </p:cNvPr>
              <p:cNvSpPr/>
              <p:nvPr/>
            </p:nvSpPr>
            <p:spPr>
              <a:xfrm>
                <a:off x="1210982" y="1800828"/>
                <a:ext cx="1204314" cy="845335"/>
              </a:xfrm>
              <a:custGeom>
                <a:avLst/>
                <a:gdLst>
                  <a:gd name="connsiteX0" fmla="*/ 95838 w 343695"/>
                  <a:gd name="connsiteY0" fmla="*/ 4957 h 241247"/>
                  <a:gd name="connsiteX1" fmla="*/ 332459 w 343695"/>
                  <a:gd name="connsiteY1" fmla="*/ 4957 h 241247"/>
                  <a:gd name="connsiteX2" fmla="*/ 341712 w 343695"/>
                  <a:gd name="connsiteY2" fmla="*/ 14541 h 241247"/>
                  <a:gd name="connsiteX3" fmla="*/ 341712 w 343695"/>
                  <a:gd name="connsiteY3" fmla="*/ 231003 h 241247"/>
                  <a:gd name="connsiteX4" fmla="*/ 333450 w 343695"/>
                  <a:gd name="connsiteY4" fmla="*/ 239265 h 241247"/>
                  <a:gd name="connsiteX5" fmla="*/ 14210 w 343695"/>
                  <a:gd name="connsiteY5" fmla="*/ 239265 h 241247"/>
                  <a:gd name="connsiteX6" fmla="*/ 4957 w 343695"/>
                  <a:gd name="connsiteY6" fmla="*/ 230011 h 241247"/>
                  <a:gd name="connsiteX7" fmla="*/ 4957 w 343695"/>
                  <a:gd name="connsiteY7" fmla="*/ 98482 h 24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695" h="241247">
                    <a:moveTo>
                      <a:pt x="95838" y="4957"/>
                    </a:moveTo>
                    <a:lnTo>
                      <a:pt x="332459" y="4957"/>
                    </a:lnTo>
                    <a:cubicBezTo>
                      <a:pt x="337746" y="4957"/>
                      <a:pt x="341712" y="9253"/>
                      <a:pt x="341712" y="14541"/>
                    </a:cubicBezTo>
                    <a:lnTo>
                      <a:pt x="341712" y="231003"/>
                    </a:lnTo>
                    <a:cubicBezTo>
                      <a:pt x="341712" y="236290"/>
                      <a:pt x="338738" y="239265"/>
                      <a:pt x="333450" y="239265"/>
                    </a:cubicBezTo>
                    <a:lnTo>
                      <a:pt x="14210" y="239265"/>
                    </a:lnTo>
                    <a:cubicBezTo>
                      <a:pt x="8923" y="239265"/>
                      <a:pt x="4957" y="234968"/>
                      <a:pt x="4957" y="230011"/>
                    </a:cubicBezTo>
                    <a:lnTo>
                      <a:pt x="4957" y="98482"/>
                    </a:lnTo>
                  </a:path>
                </a:pathLst>
              </a:custGeom>
              <a:gradFill>
                <a:gsLst>
                  <a:gs pos="1961">
                    <a:schemeClr val="tx1">
                      <a:alpha val="35000"/>
                    </a:schemeClr>
                  </a:gs>
                  <a:gs pos="100000">
                    <a:schemeClr val="tx1">
                      <a:alpha val="16000"/>
                    </a:schemeClr>
                  </a:gs>
                </a:gsLst>
                <a:lin ang="5400000" scaled="0"/>
              </a:gradFill>
              <a:ln w="2222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AC60D39-7C4A-4544-870D-75D08E445E0F}"/>
                  </a:ext>
                </a:extLst>
              </p:cNvPr>
              <p:cNvSpPr/>
              <p:nvPr/>
            </p:nvSpPr>
            <p:spPr>
              <a:xfrm>
                <a:off x="1125292" y="1729030"/>
                <a:ext cx="1378012" cy="1007455"/>
              </a:xfrm>
              <a:custGeom>
                <a:avLst/>
                <a:gdLst>
                  <a:gd name="connsiteX0" fmla="*/ 121285 w 393266"/>
                  <a:gd name="connsiteY0" fmla="*/ 4957 h 287514"/>
                  <a:gd name="connsiteX1" fmla="*/ 381369 w 393266"/>
                  <a:gd name="connsiteY1" fmla="*/ 4957 h 287514"/>
                  <a:gd name="connsiteX2" fmla="*/ 390623 w 393266"/>
                  <a:gd name="connsiteY2" fmla="*/ 14210 h 287514"/>
                  <a:gd name="connsiteX3" fmla="*/ 390623 w 393266"/>
                  <a:gd name="connsiteY3" fmla="*/ 274956 h 287514"/>
                  <a:gd name="connsiteX4" fmla="*/ 381369 w 393266"/>
                  <a:gd name="connsiteY4" fmla="*/ 284209 h 287514"/>
                  <a:gd name="connsiteX5" fmla="*/ 14210 w 393266"/>
                  <a:gd name="connsiteY5" fmla="*/ 284209 h 287514"/>
                  <a:gd name="connsiteX6" fmla="*/ 4957 w 393266"/>
                  <a:gd name="connsiteY6" fmla="*/ 274956 h 287514"/>
                  <a:gd name="connsiteX7" fmla="*/ 4957 w 393266"/>
                  <a:gd name="connsiteY7" fmla="*/ 117649 h 287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266" h="287514">
                    <a:moveTo>
                      <a:pt x="121285" y="4957"/>
                    </a:moveTo>
                    <a:lnTo>
                      <a:pt x="381369" y="4957"/>
                    </a:lnTo>
                    <a:cubicBezTo>
                      <a:pt x="386657" y="4957"/>
                      <a:pt x="390623" y="9253"/>
                      <a:pt x="390623" y="14210"/>
                    </a:cubicBezTo>
                    <a:lnTo>
                      <a:pt x="390623" y="274956"/>
                    </a:lnTo>
                    <a:cubicBezTo>
                      <a:pt x="390623" y="280244"/>
                      <a:pt x="386326" y="284209"/>
                      <a:pt x="381369" y="284209"/>
                    </a:cubicBezTo>
                    <a:lnTo>
                      <a:pt x="14210" y="284209"/>
                    </a:lnTo>
                    <a:cubicBezTo>
                      <a:pt x="8923" y="284209"/>
                      <a:pt x="4957" y="279913"/>
                      <a:pt x="4957" y="274956"/>
                    </a:cubicBezTo>
                    <a:lnTo>
                      <a:pt x="4957" y="117649"/>
                    </a:ln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AC21AD1-2244-4167-A626-109498CB9986}"/>
                  </a:ext>
                </a:extLst>
              </p:cNvPr>
              <p:cNvSpPr/>
              <p:nvPr/>
            </p:nvSpPr>
            <p:spPr>
              <a:xfrm>
                <a:off x="1736883" y="1946286"/>
                <a:ext cx="625317" cy="613736"/>
              </a:xfrm>
              <a:custGeom>
                <a:avLst/>
                <a:gdLst>
                  <a:gd name="connsiteX0" fmla="*/ 13170 w 178457"/>
                  <a:gd name="connsiteY0" fmla="*/ 126039 h 175152"/>
                  <a:gd name="connsiteX1" fmla="*/ 41922 w 178457"/>
                  <a:gd name="connsiteY1" fmla="*/ 119429 h 175152"/>
                  <a:gd name="connsiteX2" fmla="*/ 119584 w 178457"/>
                  <a:gd name="connsiteY2" fmla="*/ 41767 h 175152"/>
                  <a:gd name="connsiteX3" fmla="*/ 126193 w 178457"/>
                  <a:gd name="connsiteY3" fmla="*/ 13016 h 175152"/>
                  <a:gd name="connsiteX4" fmla="*/ 157919 w 178457"/>
                  <a:gd name="connsiteY4" fmla="*/ 7728 h 175152"/>
                  <a:gd name="connsiteX5" fmla="*/ 142056 w 178457"/>
                  <a:gd name="connsiteY5" fmla="*/ 23591 h 175152"/>
                  <a:gd name="connsiteX6" fmla="*/ 154944 w 178457"/>
                  <a:gd name="connsiteY6" fmla="*/ 36149 h 175152"/>
                  <a:gd name="connsiteX7" fmla="*/ 170807 w 178457"/>
                  <a:gd name="connsiteY7" fmla="*/ 20286 h 175152"/>
                  <a:gd name="connsiteX8" fmla="*/ 165520 w 178457"/>
                  <a:gd name="connsiteY8" fmla="*/ 52012 h 175152"/>
                  <a:gd name="connsiteX9" fmla="*/ 136768 w 178457"/>
                  <a:gd name="connsiteY9" fmla="*/ 58622 h 175152"/>
                  <a:gd name="connsiteX10" fmla="*/ 59106 w 178457"/>
                  <a:gd name="connsiteY10" fmla="*/ 136284 h 175152"/>
                  <a:gd name="connsiteX11" fmla="*/ 52497 w 178457"/>
                  <a:gd name="connsiteY11" fmla="*/ 165035 h 175152"/>
                  <a:gd name="connsiteX12" fmla="*/ 20771 w 178457"/>
                  <a:gd name="connsiteY12" fmla="*/ 170323 h 175152"/>
                  <a:gd name="connsiteX13" fmla="*/ 36634 w 178457"/>
                  <a:gd name="connsiteY13" fmla="*/ 154460 h 175152"/>
                  <a:gd name="connsiteX14" fmla="*/ 24076 w 178457"/>
                  <a:gd name="connsiteY14" fmla="*/ 141902 h 175152"/>
                  <a:gd name="connsiteX15" fmla="*/ 8213 w 178457"/>
                  <a:gd name="connsiteY15" fmla="*/ 157764 h 175152"/>
                  <a:gd name="connsiteX16" fmla="*/ 13170 w 178457"/>
                  <a:gd name="connsiteY16" fmla="*/ 126039 h 175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8457" h="175152">
                    <a:moveTo>
                      <a:pt x="13170" y="126039"/>
                    </a:moveTo>
                    <a:cubicBezTo>
                      <a:pt x="20771" y="118107"/>
                      <a:pt x="32007" y="116124"/>
                      <a:pt x="41922" y="119429"/>
                    </a:cubicBezTo>
                    <a:lnTo>
                      <a:pt x="119584" y="41767"/>
                    </a:lnTo>
                    <a:cubicBezTo>
                      <a:pt x="116279" y="32184"/>
                      <a:pt x="118592" y="20947"/>
                      <a:pt x="126193" y="13016"/>
                    </a:cubicBezTo>
                    <a:cubicBezTo>
                      <a:pt x="134785" y="4424"/>
                      <a:pt x="147674" y="2771"/>
                      <a:pt x="157919" y="7728"/>
                    </a:cubicBezTo>
                    <a:lnTo>
                      <a:pt x="142056" y="23591"/>
                    </a:lnTo>
                    <a:lnTo>
                      <a:pt x="154944" y="36149"/>
                    </a:lnTo>
                    <a:lnTo>
                      <a:pt x="170807" y="20286"/>
                    </a:lnTo>
                    <a:cubicBezTo>
                      <a:pt x="175764" y="30531"/>
                      <a:pt x="174112" y="43420"/>
                      <a:pt x="165520" y="52012"/>
                    </a:cubicBezTo>
                    <a:cubicBezTo>
                      <a:pt x="157919" y="59613"/>
                      <a:pt x="146683" y="61926"/>
                      <a:pt x="136768" y="58622"/>
                    </a:cubicBezTo>
                    <a:lnTo>
                      <a:pt x="59106" y="136284"/>
                    </a:lnTo>
                    <a:cubicBezTo>
                      <a:pt x="62411" y="145867"/>
                      <a:pt x="60098" y="157103"/>
                      <a:pt x="52497" y="165035"/>
                    </a:cubicBezTo>
                    <a:cubicBezTo>
                      <a:pt x="43904" y="173627"/>
                      <a:pt x="31016" y="175280"/>
                      <a:pt x="20771" y="170323"/>
                    </a:cubicBezTo>
                    <a:lnTo>
                      <a:pt x="36634" y="154460"/>
                    </a:lnTo>
                    <a:lnTo>
                      <a:pt x="24076" y="141902"/>
                    </a:lnTo>
                    <a:lnTo>
                      <a:pt x="8213" y="157764"/>
                    </a:lnTo>
                    <a:cubicBezTo>
                      <a:pt x="2595" y="147520"/>
                      <a:pt x="4247" y="134631"/>
                      <a:pt x="13170" y="126039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8DD199B-AA11-49AF-BE96-BE075A079265}"/>
                  </a:ext>
                </a:extLst>
              </p:cNvPr>
              <p:cNvSpPr/>
              <p:nvPr/>
            </p:nvSpPr>
            <p:spPr>
              <a:xfrm>
                <a:off x="1412474" y="2201495"/>
                <a:ext cx="532678" cy="34739"/>
              </a:xfrm>
              <a:custGeom>
                <a:avLst/>
                <a:gdLst>
                  <a:gd name="connsiteX0" fmla="*/ 148714 w 152018"/>
                  <a:gd name="connsiteY0" fmla="*/ 4957 h 9914"/>
                  <a:gd name="connsiteX1" fmla="*/ 4957 w 152018"/>
                  <a:gd name="connsiteY1" fmla="*/ 4957 h 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018" h="9914">
                    <a:moveTo>
                      <a:pt x="148714" y="4957"/>
                    </a:moveTo>
                    <a:lnTo>
                      <a:pt x="4957" y="4957"/>
                    </a:lnTo>
                  </a:path>
                </a:pathLst>
              </a:custGeom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06A8A32-0DC2-4EDC-B9C7-028834CD3A97}"/>
                  </a:ext>
                </a:extLst>
              </p:cNvPr>
              <p:cNvSpPr/>
              <p:nvPr/>
            </p:nvSpPr>
            <p:spPr>
              <a:xfrm>
                <a:off x="1412474" y="2302239"/>
                <a:ext cx="347399" cy="34739"/>
              </a:xfrm>
              <a:custGeom>
                <a:avLst/>
                <a:gdLst>
                  <a:gd name="connsiteX0" fmla="*/ 95508 w 99142"/>
                  <a:gd name="connsiteY0" fmla="*/ 4957 h 9914"/>
                  <a:gd name="connsiteX1" fmla="*/ 4957 w 99142"/>
                  <a:gd name="connsiteY1" fmla="*/ 4957 h 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142" h="9914">
                    <a:moveTo>
                      <a:pt x="95508" y="4957"/>
                    </a:moveTo>
                    <a:lnTo>
                      <a:pt x="4957" y="4957"/>
                    </a:lnTo>
                  </a:path>
                </a:pathLst>
              </a:custGeom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B03ECBB-C628-4AC6-BFB1-5DA928F127E5}"/>
                  </a:ext>
                </a:extLst>
              </p:cNvPr>
              <p:cNvSpPr/>
              <p:nvPr/>
            </p:nvSpPr>
            <p:spPr>
              <a:xfrm>
                <a:off x="1326783" y="2287186"/>
                <a:ext cx="57900" cy="57900"/>
              </a:xfrm>
              <a:custGeom>
                <a:avLst/>
                <a:gdLst>
                  <a:gd name="connsiteX0" fmla="*/ 4957 w 16523"/>
                  <a:gd name="connsiteY0" fmla="*/ 4957 h 16523"/>
                  <a:gd name="connsiteX1" fmla="*/ 13219 w 16523"/>
                  <a:gd name="connsiteY1" fmla="*/ 4957 h 16523"/>
                  <a:gd name="connsiteX2" fmla="*/ 13219 w 16523"/>
                  <a:gd name="connsiteY2" fmla="*/ 13219 h 16523"/>
                  <a:gd name="connsiteX3" fmla="*/ 4957 w 16523"/>
                  <a:gd name="connsiteY3" fmla="*/ 13219 h 16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23" h="16523">
                    <a:moveTo>
                      <a:pt x="4957" y="4957"/>
                    </a:moveTo>
                    <a:lnTo>
                      <a:pt x="13219" y="4957"/>
                    </a:lnTo>
                    <a:lnTo>
                      <a:pt x="13219" y="13219"/>
                    </a:lnTo>
                    <a:lnTo>
                      <a:pt x="4957" y="13219"/>
                    </a:lnTo>
                    <a:close/>
                  </a:path>
                </a:pathLst>
              </a:custGeom>
              <a:solidFill>
                <a:srgbClr val="9DA5A9"/>
              </a:solidFill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3A5E54A-2923-4D3F-9F24-79833910B278}"/>
                  </a:ext>
                </a:extLst>
              </p:cNvPr>
              <p:cNvSpPr/>
              <p:nvPr/>
            </p:nvSpPr>
            <p:spPr>
              <a:xfrm>
                <a:off x="1455321" y="2000003"/>
                <a:ext cx="636898" cy="34739"/>
              </a:xfrm>
              <a:custGeom>
                <a:avLst/>
                <a:gdLst>
                  <a:gd name="connsiteX0" fmla="*/ 177796 w 181761"/>
                  <a:gd name="connsiteY0" fmla="*/ 4957 h 9914"/>
                  <a:gd name="connsiteX1" fmla="*/ 4957 w 181761"/>
                  <a:gd name="connsiteY1" fmla="*/ 4957 h 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761" h="9914">
                    <a:moveTo>
                      <a:pt x="177796" y="4957"/>
                    </a:moveTo>
                    <a:lnTo>
                      <a:pt x="4957" y="4957"/>
                    </a:lnTo>
                  </a:path>
                </a:pathLst>
              </a:custGeom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38042DD-0E31-495E-B563-237FCC37D2F1}"/>
                  </a:ext>
                </a:extLst>
              </p:cNvPr>
              <p:cNvSpPr/>
              <p:nvPr/>
            </p:nvSpPr>
            <p:spPr>
              <a:xfrm>
                <a:off x="1412474" y="2100747"/>
                <a:ext cx="567416" cy="34739"/>
              </a:xfrm>
              <a:custGeom>
                <a:avLst/>
                <a:gdLst>
                  <a:gd name="connsiteX0" fmla="*/ 156976 w 161933"/>
                  <a:gd name="connsiteY0" fmla="*/ 4957 h 9914"/>
                  <a:gd name="connsiteX1" fmla="*/ 4957 w 161933"/>
                  <a:gd name="connsiteY1" fmla="*/ 4957 h 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1933" h="9914">
                    <a:moveTo>
                      <a:pt x="156976" y="4957"/>
                    </a:moveTo>
                    <a:lnTo>
                      <a:pt x="4957" y="4957"/>
                    </a:lnTo>
                  </a:path>
                </a:pathLst>
              </a:custGeom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5E8E9F2-D62A-4CBA-9E85-9496885A303A}"/>
                  </a:ext>
                </a:extLst>
              </p:cNvPr>
              <p:cNvSpPr/>
              <p:nvPr/>
            </p:nvSpPr>
            <p:spPr>
              <a:xfrm>
                <a:off x="1412474" y="2402983"/>
                <a:ext cx="289499" cy="34739"/>
              </a:xfrm>
              <a:custGeom>
                <a:avLst/>
                <a:gdLst>
                  <a:gd name="connsiteX0" fmla="*/ 78984 w 82619"/>
                  <a:gd name="connsiteY0" fmla="*/ 4957 h 9914"/>
                  <a:gd name="connsiteX1" fmla="*/ 4957 w 82619"/>
                  <a:gd name="connsiteY1" fmla="*/ 4957 h 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619" h="9914">
                    <a:moveTo>
                      <a:pt x="78984" y="4957"/>
                    </a:moveTo>
                    <a:lnTo>
                      <a:pt x="4957" y="4957"/>
                    </a:lnTo>
                  </a:path>
                </a:pathLst>
              </a:custGeom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0C27986-EC70-427A-B862-F88E214DCF70}"/>
                  </a:ext>
                </a:extLst>
              </p:cNvPr>
              <p:cNvSpPr/>
              <p:nvPr/>
            </p:nvSpPr>
            <p:spPr>
              <a:xfrm>
                <a:off x="1326783" y="2387930"/>
                <a:ext cx="57900" cy="57900"/>
              </a:xfrm>
              <a:custGeom>
                <a:avLst/>
                <a:gdLst>
                  <a:gd name="connsiteX0" fmla="*/ 4957 w 16523"/>
                  <a:gd name="connsiteY0" fmla="*/ 4957 h 16523"/>
                  <a:gd name="connsiteX1" fmla="*/ 13219 w 16523"/>
                  <a:gd name="connsiteY1" fmla="*/ 4957 h 16523"/>
                  <a:gd name="connsiteX2" fmla="*/ 13219 w 16523"/>
                  <a:gd name="connsiteY2" fmla="*/ 13219 h 16523"/>
                  <a:gd name="connsiteX3" fmla="*/ 4957 w 16523"/>
                  <a:gd name="connsiteY3" fmla="*/ 13219 h 16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23" h="16523">
                    <a:moveTo>
                      <a:pt x="4957" y="4957"/>
                    </a:moveTo>
                    <a:lnTo>
                      <a:pt x="13219" y="4957"/>
                    </a:lnTo>
                    <a:lnTo>
                      <a:pt x="13219" y="13219"/>
                    </a:lnTo>
                    <a:lnTo>
                      <a:pt x="4957" y="13219"/>
                    </a:lnTo>
                    <a:close/>
                  </a:path>
                </a:pathLst>
              </a:custGeom>
              <a:solidFill>
                <a:srgbClr val="9DA5A9"/>
              </a:solidFill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504D847-5F95-43E8-AFC7-775F88E42379}"/>
                  </a:ext>
                </a:extLst>
              </p:cNvPr>
              <p:cNvSpPr/>
              <p:nvPr/>
            </p:nvSpPr>
            <p:spPr>
              <a:xfrm>
                <a:off x="1412474" y="2503731"/>
                <a:ext cx="289499" cy="34739"/>
              </a:xfrm>
              <a:custGeom>
                <a:avLst/>
                <a:gdLst>
                  <a:gd name="connsiteX0" fmla="*/ 78984 w 82619"/>
                  <a:gd name="connsiteY0" fmla="*/ 4957 h 9914"/>
                  <a:gd name="connsiteX1" fmla="*/ 4957 w 82619"/>
                  <a:gd name="connsiteY1" fmla="*/ 4957 h 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619" h="9914">
                    <a:moveTo>
                      <a:pt x="78984" y="4957"/>
                    </a:moveTo>
                    <a:lnTo>
                      <a:pt x="4957" y="4957"/>
                    </a:lnTo>
                  </a:path>
                </a:pathLst>
              </a:custGeom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BCB5462-FD58-4EDF-9AD3-595F32863FCA}"/>
                  </a:ext>
                </a:extLst>
              </p:cNvPr>
              <p:cNvSpPr/>
              <p:nvPr/>
            </p:nvSpPr>
            <p:spPr>
              <a:xfrm>
                <a:off x="1326783" y="2488677"/>
                <a:ext cx="57900" cy="57900"/>
              </a:xfrm>
              <a:custGeom>
                <a:avLst/>
                <a:gdLst>
                  <a:gd name="connsiteX0" fmla="*/ 4957 w 16523"/>
                  <a:gd name="connsiteY0" fmla="*/ 4957 h 16523"/>
                  <a:gd name="connsiteX1" fmla="*/ 13219 w 16523"/>
                  <a:gd name="connsiteY1" fmla="*/ 4957 h 16523"/>
                  <a:gd name="connsiteX2" fmla="*/ 13219 w 16523"/>
                  <a:gd name="connsiteY2" fmla="*/ 13219 h 16523"/>
                  <a:gd name="connsiteX3" fmla="*/ 4957 w 16523"/>
                  <a:gd name="connsiteY3" fmla="*/ 13219 h 16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23" h="16523">
                    <a:moveTo>
                      <a:pt x="4957" y="4957"/>
                    </a:moveTo>
                    <a:lnTo>
                      <a:pt x="13219" y="4957"/>
                    </a:lnTo>
                    <a:lnTo>
                      <a:pt x="13219" y="13219"/>
                    </a:lnTo>
                    <a:lnTo>
                      <a:pt x="4957" y="13219"/>
                    </a:lnTo>
                    <a:close/>
                  </a:path>
                </a:pathLst>
              </a:custGeom>
              <a:solidFill>
                <a:srgbClr val="9DA5A9"/>
              </a:solidFill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3EA53AC-E609-4CCA-9275-4606FC4D5716}"/>
                  </a:ext>
                </a:extLst>
              </p:cNvPr>
              <p:cNvSpPr/>
              <p:nvPr/>
            </p:nvSpPr>
            <p:spPr>
              <a:xfrm>
                <a:off x="1326783" y="2185690"/>
                <a:ext cx="65029" cy="65029"/>
              </a:xfrm>
              <a:custGeom>
                <a:avLst/>
                <a:gdLst>
                  <a:gd name="connsiteX0" fmla="*/ 4957 w 16523"/>
                  <a:gd name="connsiteY0" fmla="*/ 4957 h 16523"/>
                  <a:gd name="connsiteX1" fmla="*/ 13219 w 16523"/>
                  <a:gd name="connsiteY1" fmla="*/ 4957 h 16523"/>
                  <a:gd name="connsiteX2" fmla="*/ 13219 w 16523"/>
                  <a:gd name="connsiteY2" fmla="*/ 13219 h 16523"/>
                  <a:gd name="connsiteX3" fmla="*/ 4957 w 16523"/>
                  <a:gd name="connsiteY3" fmla="*/ 13219 h 16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23" h="16523">
                    <a:moveTo>
                      <a:pt x="4957" y="4957"/>
                    </a:moveTo>
                    <a:lnTo>
                      <a:pt x="13219" y="4957"/>
                    </a:lnTo>
                    <a:lnTo>
                      <a:pt x="13219" y="13219"/>
                    </a:lnTo>
                    <a:lnTo>
                      <a:pt x="4957" y="13219"/>
                    </a:lnTo>
                    <a:close/>
                  </a:path>
                </a:pathLst>
              </a:custGeom>
              <a:solidFill>
                <a:srgbClr val="9DA5A9"/>
              </a:solidFill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3D06161-AF16-4C67-8705-D5AE1D0AD7DA}"/>
                  </a:ext>
                </a:extLst>
              </p:cNvPr>
              <p:cNvSpPr/>
              <p:nvPr/>
            </p:nvSpPr>
            <p:spPr>
              <a:xfrm>
                <a:off x="1326783" y="2072543"/>
                <a:ext cx="65029" cy="65029"/>
              </a:xfrm>
              <a:custGeom>
                <a:avLst/>
                <a:gdLst>
                  <a:gd name="connsiteX0" fmla="*/ 4957 w 16523"/>
                  <a:gd name="connsiteY0" fmla="*/ 4957 h 16523"/>
                  <a:gd name="connsiteX1" fmla="*/ 13219 w 16523"/>
                  <a:gd name="connsiteY1" fmla="*/ 4957 h 16523"/>
                  <a:gd name="connsiteX2" fmla="*/ 13219 w 16523"/>
                  <a:gd name="connsiteY2" fmla="*/ 13219 h 16523"/>
                  <a:gd name="connsiteX3" fmla="*/ 4957 w 16523"/>
                  <a:gd name="connsiteY3" fmla="*/ 13219 h 16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23" h="16523">
                    <a:moveTo>
                      <a:pt x="4957" y="4957"/>
                    </a:moveTo>
                    <a:lnTo>
                      <a:pt x="13219" y="4957"/>
                    </a:lnTo>
                    <a:lnTo>
                      <a:pt x="13219" y="13219"/>
                    </a:lnTo>
                    <a:lnTo>
                      <a:pt x="4957" y="13219"/>
                    </a:lnTo>
                    <a:close/>
                  </a:path>
                </a:pathLst>
              </a:custGeom>
              <a:solidFill>
                <a:srgbClr val="9DA5A9"/>
              </a:solidFill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795DA7E-0853-44E9-9DEA-D6A52854CE18}"/>
                  </a:ext>
                </a:extLst>
              </p:cNvPr>
              <p:cNvSpPr/>
              <p:nvPr/>
            </p:nvSpPr>
            <p:spPr>
              <a:xfrm>
                <a:off x="841314" y="1421318"/>
                <a:ext cx="728317" cy="728319"/>
              </a:xfrm>
              <a:custGeom>
                <a:avLst/>
                <a:gdLst>
                  <a:gd name="connsiteX0" fmla="*/ 4957 w 185066"/>
                  <a:gd name="connsiteY0" fmla="*/ 92864 h 185066"/>
                  <a:gd name="connsiteX1" fmla="*/ 92864 w 185066"/>
                  <a:gd name="connsiteY1" fmla="*/ 180770 h 185066"/>
                  <a:gd name="connsiteX2" fmla="*/ 180770 w 185066"/>
                  <a:gd name="connsiteY2" fmla="*/ 92864 h 185066"/>
                  <a:gd name="connsiteX3" fmla="*/ 148714 w 185066"/>
                  <a:gd name="connsiteY3" fmla="*/ 25116 h 185066"/>
                  <a:gd name="connsiteX4" fmla="*/ 92864 w 185066"/>
                  <a:gd name="connsiteY4" fmla="*/ 4957 h 185066"/>
                  <a:gd name="connsiteX5" fmla="*/ 28421 w 185066"/>
                  <a:gd name="connsiteY5" fmla="*/ 33048 h 18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066" h="185066">
                    <a:moveTo>
                      <a:pt x="4957" y="92864"/>
                    </a:moveTo>
                    <a:cubicBezTo>
                      <a:pt x="4957" y="141444"/>
                      <a:pt x="44284" y="180770"/>
                      <a:pt x="92864" y="180770"/>
                    </a:cubicBezTo>
                    <a:cubicBezTo>
                      <a:pt x="141444" y="180770"/>
                      <a:pt x="180770" y="141444"/>
                      <a:pt x="180770" y="92864"/>
                    </a:cubicBezTo>
                    <a:cubicBezTo>
                      <a:pt x="180770" y="65434"/>
                      <a:pt x="168212" y="41310"/>
                      <a:pt x="148714" y="25116"/>
                    </a:cubicBezTo>
                    <a:cubicBezTo>
                      <a:pt x="133512" y="12228"/>
                      <a:pt x="114014" y="4957"/>
                      <a:pt x="92864" y="4957"/>
                    </a:cubicBezTo>
                    <a:cubicBezTo>
                      <a:pt x="67417" y="4957"/>
                      <a:pt x="44284" y="15863"/>
                      <a:pt x="28421" y="33048"/>
                    </a:cubicBezTo>
                  </a:path>
                </a:pathLst>
              </a:custGeom>
              <a:solidFill>
                <a:srgbClr val="4174F1"/>
              </a:solidFill>
              <a:ln w="1905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07DFABE-00E6-4056-840A-21F1560F7098}"/>
                  </a:ext>
                </a:extLst>
              </p:cNvPr>
              <p:cNvGrpSpPr/>
              <p:nvPr/>
            </p:nvGrpSpPr>
            <p:grpSpPr>
              <a:xfrm>
                <a:off x="540883" y="1504557"/>
                <a:ext cx="942912" cy="559245"/>
                <a:chOff x="540883" y="1504557"/>
                <a:chExt cx="942912" cy="559245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0EB499C7-3293-4AA1-8009-5F5A70EF1065}"/>
                    </a:ext>
                  </a:extLst>
                </p:cNvPr>
                <p:cNvSpPr/>
                <p:nvPr/>
              </p:nvSpPr>
              <p:spPr>
                <a:xfrm>
                  <a:off x="717761" y="1573485"/>
                  <a:ext cx="221096" cy="39016"/>
                </a:xfrm>
                <a:custGeom>
                  <a:avLst/>
                  <a:gdLst>
                    <a:gd name="connsiteX0" fmla="*/ 4957 w 56180"/>
                    <a:gd name="connsiteY0" fmla="*/ 4957 h 9914"/>
                    <a:gd name="connsiteX1" fmla="*/ 54198 w 56180"/>
                    <a:gd name="connsiteY1" fmla="*/ 4957 h 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180" h="9914">
                      <a:moveTo>
                        <a:pt x="4957" y="4957"/>
                      </a:moveTo>
                      <a:lnTo>
                        <a:pt x="54198" y="4957"/>
                      </a:lnTo>
                    </a:path>
                  </a:pathLst>
                </a:custGeom>
                <a:ln w="19050" cap="flat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63ED6AB-4019-4B41-90A5-69F462DECD7A}"/>
                    </a:ext>
                  </a:extLst>
                </p:cNvPr>
                <p:cNvSpPr/>
                <p:nvPr/>
              </p:nvSpPr>
              <p:spPr>
                <a:xfrm>
                  <a:off x="589005" y="1637212"/>
                  <a:ext cx="195083" cy="39016"/>
                </a:xfrm>
                <a:custGeom>
                  <a:avLst/>
                  <a:gdLst>
                    <a:gd name="connsiteX0" fmla="*/ 4957 w 49571"/>
                    <a:gd name="connsiteY0" fmla="*/ 4957 h 9914"/>
                    <a:gd name="connsiteX1" fmla="*/ 45936 w 49571"/>
                    <a:gd name="connsiteY1" fmla="*/ 4957 h 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9571" h="9914">
                      <a:moveTo>
                        <a:pt x="4957" y="4957"/>
                      </a:moveTo>
                      <a:lnTo>
                        <a:pt x="45936" y="4957"/>
                      </a:lnTo>
                    </a:path>
                  </a:pathLst>
                </a:custGeom>
                <a:ln w="19050" cap="flat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84735D1B-4BA6-4FE0-8A3F-76C683186FEE}"/>
                    </a:ext>
                  </a:extLst>
                </p:cNvPr>
                <p:cNvSpPr/>
                <p:nvPr/>
              </p:nvSpPr>
              <p:spPr>
                <a:xfrm>
                  <a:off x="540883" y="1573485"/>
                  <a:ext cx="130058" cy="39016"/>
                </a:xfrm>
                <a:custGeom>
                  <a:avLst/>
                  <a:gdLst>
                    <a:gd name="connsiteX0" fmla="*/ 29412 w 33047"/>
                    <a:gd name="connsiteY0" fmla="*/ 4957 h 9914"/>
                    <a:gd name="connsiteX1" fmla="*/ 4957 w 33047"/>
                    <a:gd name="connsiteY1" fmla="*/ 4957 h 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047" h="9914">
                      <a:moveTo>
                        <a:pt x="29412" y="4957"/>
                      </a:moveTo>
                      <a:lnTo>
                        <a:pt x="4957" y="4957"/>
                      </a:lnTo>
                    </a:path>
                  </a:pathLst>
                </a:custGeom>
                <a:ln w="19050" cap="flat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A87475B0-6801-4131-8339-43927C3CC263}"/>
                    </a:ext>
                  </a:extLst>
                </p:cNvPr>
                <p:cNvSpPr/>
                <p:nvPr/>
              </p:nvSpPr>
              <p:spPr>
                <a:xfrm>
                  <a:off x="782790" y="1637212"/>
                  <a:ext cx="117051" cy="39016"/>
                </a:xfrm>
                <a:custGeom>
                  <a:avLst/>
                  <a:gdLst>
                    <a:gd name="connsiteX0" fmla="*/ 25447 w 29742"/>
                    <a:gd name="connsiteY0" fmla="*/ 4957 h 9914"/>
                    <a:gd name="connsiteX1" fmla="*/ 4957 w 29742"/>
                    <a:gd name="connsiteY1" fmla="*/ 4957 h 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42" h="9914">
                      <a:moveTo>
                        <a:pt x="25447" y="4957"/>
                      </a:moveTo>
                      <a:lnTo>
                        <a:pt x="4957" y="4957"/>
                      </a:lnTo>
                    </a:path>
                  </a:pathLst>
                </a:custGeom>
                <a:ln w="19050" cap="flat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BF4150F9-3A86-4F73-9A1A-235F577ACBEE}"/>
                    </a:ext>
                  </a:extLst>
                </p:cNvPr>
                <p:cNvSpPr/>
                <p:nvPr/>
              </p:nvSpPr>
              <p:spPr>
                <a:xfrm>
                  <a:off x="924551" y="1504557"/>
                  <a:ext cx="559244" cy="559245"/>
                </a:xfrm>
                <a:custGeom>
                  <a:avLst/>
                  <a:gdLst>
                    <a:gd name="connsiteX0" fmla="*/ 138469 w 142104"/>
                    <a:gd name="connsiteY0" fmla="*/ 71713 h 142104"/>
                    <a:gd name="connsiteX1" fmla="*/ 71713 w 142104"/>
                    <a:gd name="connsiteY1" fmla="*/ 138469 h 142104"/>
                    <a:gd name="connsiteX2" fmla="*/ 4957 w 142104"/>
                    <a:gd name="connsiteY2" fmla="*/ 71713 h 142104"/>
                    <a:gd name="connsiteX3" fmla="*/ 71713 w 142104"/>
                    <a:gd name="connsiteY3" fmla="*/ 4957 h 14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2104" h="142104">
                      <a:moveTo>
                        <a:pt x="138469" y="71713"/>
                      </a:moveTo>
                      <a:cubicBezTo>
                        <a:pt x="138469" y="108396"/>
                        <a:pt x="108396" y="138469"/>
                        <a:pt x="71713" y="138469"/>
                      </a:cubicBezTo>
                      <a:cubicBezTo>
                        <a:pt x="35030" y="138469"/>
                        <a:pt x="4957" y="108396"/>
                        <a:pt x="4957" y="71713"/>
                      </a:cubicBezTo>
                      <a:cubicBezTo>
                        <a:pt x="4957" y="35030"/>
                        <a:pt x="35030" y="4957"/>
                        <a:pt x="71713" y="4957"/>
                      </a:cubicBezTo>
                    </a:path>
                  </a:pathLst>
                </a:custGeom>
                <a:noFill/>
                <a:ln w="19050" cap="flat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70E0BA8A-19E2-48B5-BA88-FDE05790B4AA}"/>
                    </a:ext>
                  </a:extLst>
                </p:cNvPr>
                <p:cNvSpPr/>
                <p:nvPr/>
              </p:nvSpPr>
              <p:spPr>
                <a:xfrm>
                  <a:off x="717761" y="1702241"/>
                  <a:ext cx="130058" cy="39016"/>
                </a:xfrm>
                <a:custGeom>
                  <a:avLst/>
                  <a:gdLst>
                    <a:gd name="connsiteX0" fmla="*/ 4957 w 33047"/>
                    <a:gd name="connsiteY0" fmla="*/ 4957 h 9914"/>
                    <a:gd name="connsiteX1" fmla="*/ 29743 w 33047"/>
                    <a:gd name="connsiteY1" fmla="*/ 4957 h 9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047" h="9914">
                      <a:moveTo>
                        <a:pt x="4957" y="4957"/>
                      </a:moveTo>
                      <a:lnTo>
                        <a:pt x="29743" y="4957"/>
                      </a:lnTo>
                    </a:path>
                  </a:pathLst>
                </a:custGeom>
                <a:ln w="19050" cap="flat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EC88D70-C857-42F7-93AA-32FF22C5D2F7}"/>
                    </a:ext>
                  </a:extLst>
                </p:cNvPr>
                <p:cNvSpPr/>
                <p:nvPr/>
              </p:nvSpPr>
              <p:spPr>
                <a:xfrm>
                  <a:off x="1065011" y="1612501"/>
                  <a:ext cx="169074" cy="299128"/>
                </a:xfrm>
                <a:custGeom>
                  <a:avLst/>
                  <a:gdLst>
                    <a:gd name="connsiteX0" fmla="*/ 4957 w 42961"/>
                    <a:gd name="connsiteY0" fmla="*/ 73035 h 76009"/>
                    <a:gd name="connsiteX1" fmla="*/ 39988 w 42961"/>
                    <a:gd name="connsiteY1" fmla="*/ 44614 h 76009"/>
                    <a:gd name="connsiteX2" fmla="*/ 39988 w 42961"/>
                    <a:gd name="connsiteY2" fmla="*/ 4957 h 76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2961" h="76009">
                      <a:moveTo>
                        <a:pt x="4957" y="73035"/>
                      </a:moveTo>
                      <a:lnTo>
                        <a:pt x="39988" y="44614"/>
                      </a:lnTo>
                      <a:lnTo>
                        <a:pt x="39988" y="4957"/>
                      </a:lnTo>
                    </a:path>
                  </a:pathLst>
                </a:custGeom>
                <a:noFill/>
                <a:ln w="19050" cap="flat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E770BFA-8958-498A-BA63-FCE52DAC8CEC}"/>
              </a:ext>
            </a:extLst>
          </p:cNvPr>
          <p:cNvGrpSpPr/>
          <p:nvPr/>
        </p:nvGrpSpPr>
        <p:grpSpPr>
          <a:xfrm>
            <a:off x="980807" y="3128132"/>
            <a:ext cx="6546717" cy="1328142"/>
            <a:chOff x="980807" y="3128132"/>
            <a:chExt cx="6546717" cy="132814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357985-5718-4D2F-B630-7E0F5FEB99AB}"/>
                </a:ext>
              </a:extLst>
            </p:cNvPr>
            <p:cNvSpPr/>
            <p:nvPr/>
          </p:nvSpPr>
          <p:spPr>
            <a:xfrm>
              <a:off x="3133372" y="3358238"/>
              <a:ext cx="4394152" cy="86793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Avoid complex </a:t>
              </a:r>
              <a:b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one-size-fits-all processes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D37AB-A7D9-4A65-9FC7-C2309C7BCF59}"/>
                </a:ext>
              </a:extLst>
            </p:cNvPr>
            <p:cNvGrpSpPr/>
            <p:nvPr/>
          </p:nvGrpSpPr>
          <p:grpSpPr>
            <a:xfrm>
              <a:off x="980807" y="3128132"/>
              <a:ext cx="1609137" cy="1328142"/>
              <a:chOff x="7798910" y="5434630"/>
              <a:chExt cx="452015" cy="373082"/>
            </a:xfrm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68857C79-8CF7-4172-9FDF-24F0BF404336}"/>
                  </a:ext>
                </a:extLst>
              </p:cNvPr>
              <p:cNvSpPr/>
              <p:nvPr/>
            </p:nvSpPr>
            <p:spPr>
              <a:xfrm>
                <a:off x="7798910" y="5526398"/>
                <a:ext cx="267658" cy="281314"/>
              </a:xfrm>
              <a:custGeom>
                <a:avLst/>
                <a:gdLst>
                  <a:gd name="connsiteX0" fmla="*/ 228602 w 267658"/>
                  <a:gd name="connsiteY0" fmla="*/ 210849 h 281314"/>
                  <a:gd name="connsiteX1" fmla="*/ 222047 w 267658"/>
                  <a:gd name="connsiteY1" fmla="*/ 198012 h 281314"/>
                  <a:gd name="connsiteX2" fmla="*/ 235430 w 267658"/>
                  <a:gd name="connsiteY2" fmla="*/ 170973 h 281314"/>
                  <a:gd name="connsiteX3" fmla="*/ 249086 w 267658"/>
                  <a:gd name="connsiteY3" fmla="*/ 168515 h 281314"/>
                  <a:gd name="connsiteX4" fmla="*/ 265473 w 267658"/>
                  <a:gd name="connsiteY4" fmla="*/ 133556 h 281314"/>
                  <a:gd name="connsiteX5" fmla="*/ 238707 w 267658"/>
                  <a:gd name="connsiteY5" fmla="*/ 124816 h 281314"/>
                  <a:gd name="connsiteX6" fmla="*/ 228875 w 267658"/>
                  <a:gd name="connsiteY6" fmla="*/ 96138 h 281314"/>
                  <a:gd name="connsiteX7" fmla="*/ 253183 w 267658"/>
                  <a:gd name="connsiteY7" fmla="*/ 60906 h 281314"/>
                  <a:gd name="connsiteX8" fmla="*/ 247447 w 267658"/>
                  <a:gd name="connsiteY8" fmla="*/ 54624 h 281314"/>
                  <a:gd name="connsiteX9" fmla="*/ 241712 w 267658"/>
                  <a:gd name="connsiteY9" fmla="*/ 48342 h 281314"/>
                  <a:gd name="connsiteX10" fmla="*/ 235976 w 267658"/>
                  <a:gd name="connsiteY10" fmla="*/ 42061 h 281314"/>
                  <a:gd name="connsiteX11" fmla="*/ 198012 w 267658"/>
                  <a:gd name="connsiteY11" fmla="*/ 61452 h 281314"/>
                  <a:gd name="connsiteX12" fmla="*/ 170700 w 267658"/>
                  <a:gd name="connsiteY12" fmla="*/ 47796 h 281314"/>
                  <a:gd name="connsiteX13" fmla="*/ 163053 w 267658"/>
                  <a:gd name="connsiteY13" fmla="*/ 5736 h 281314"/>
                  <a:gd name="connsiteX14" fmla="*/ 154586 w 267658"/>
                  <a:gd name="connsiteY14" fmla="*/ 5189 h 281314"/>
                  <a:gd name="connsiteX15" fmla="*/ 146119 w 267658"/>
                  <a:gd name="connsiteY15" fmla="*/ 4643 h 281314"/>
                  <a:gd name="connsiteX16" fmla="*/ 137653 w 267658"/>
                  <a:gd name="connsiteY16" fmla="*/ 4097 h 281314"/>
                  <a:gd name="connsiteX17" fmla="*/ 124543 w 267658"/>
                  <a:gd name="connsiteY17" fmla="*/ 44519 h 281314"/>
                  <a:gd name="connsiteX18" fmla="*/ 95592 w 267658"/>
                  <a:gd name="connsiteY18" fmla="*/ 54351 h 281314"/>
                  <a:gd name="connsiteX19" fmla="*/ 60906 w 267658"/>
                  <a:gd name="connsiteY19" fmla="*/ 30043 h 281314"/>
                  <a:gd name="connsiteX20" fmla="*/ 54624 w 267658"/>
                  <a:gd name="connsiteY20" fmla="*/ 35779 h 281314"/>
                  <a:gd name="connsiteX21" fmla="*/ 48342 w 267658"/>
                  <a:gd name="connsiteY21" fmla="*/ 41514 h 281314"/>
                  <a:gd name="connsiteX22" fmla="*/ 42061 w 267658"/>
                  <a:gd name="connsiteY22" fmla="*/ 47250 h 281314"/>
                  <a:gd name="connsiteX23" fmla="*/ 61179 w 267658"/>
                  <a:gd name="connsiteY23" fmla="*/ 84667 h 281314"/>
                  <a:gd name="connsiteX24" fmla="*/ 47523 w 267658"/>
                  <a:gd name="connsiteY24" fmla="*/ 112253 h 281314"/>
                  <a:gd name="connsiteX25" fmla="*/ 5736 w 267658"/>
                  <a:gd name="connsiteY25" fmla="*/ 119900 h 281314"/>
                  <a:gd name="connsiteX26" fmla="*/ 5189 w 267658"/>
                  <a:gd name="connsiteY26" fmla="*/ 128367 h 281314"/>
                  <a:gd name="connsiteX27" fmla="*/ 4643 w 267658"/>
                  <a:gd name="connsiteY27" fmla="*/ 136833 h 281314"/>
                  <a:gd name="connsiteX28" fmla="*/ 4097 w 267658"/>
                  <a:gd name="connsiteY28" fmla="*/ 145300 h 281314"/>
                  <a:gd name="connsiteX29" fmla="*/ 44792 w 267658"/>
                  <a:gd name="connsiteY29" fmla="*/ 158410 h 281314"/>
                  <a:gd name="connsiteX30" fmla="*/ 54624 w 267658"/>
                  <a:gd name="connsiteY30" fmla="*/ 187361 h 281314"/>
                  <a:gd name="connsiteX31" fmla="*/ 30043 w 267658"/>
                  <a:gd name="connsiteY31" fmla="*/ 222320 h 281314"/>
                  <a:gd name="connsiteX32" fmla="*/ 35779 w 267658"/>
                  <a:gd name="connsiteY32" fmla="*/ 228602 h 281314"/>
                  <a:gd name="connsiteX33" fmla="*/ 41514 w 267658"/>
                  <a:gd name="connsiteY33" fmla="*/ 234884 h 281314"/>
                  <a:gd name="connsiteX34" fmla="*/ 47250 w 267658"/>
                  <a:gd name="connsiteY34" fmla="*/ 241165 h 281314"/>
                  <a:gd name="connsiteX35" fmla="*/ 85214 w 267658"/>
                  <a:gd name="connsiteY35" fmla="*/ 221501 h 281314"/>
                  <a:gd name="connsiteX36" fmla="*/ 112526 w 267658"/>
                  <a:gd name="connsiteY36" fmla="*/ 234884 h 281314"/>
                  <a:gd name="connsiteX37" fmla="*/ 120173 w 267658"/>
                  <a:gd name="connsiteY37" fmla="*/ 276944 h 281314"/>
                  <a:gd name="connsiteX38" fmla="*/ 128640 w 267658"/>
                  <a:gd name="connsiteY38" fmla="*/ 277490 h 281314"/>
                  <a:gd name="connsiteX39" fmla="*/ 137106 w 267658"/>
                  <a:gd name="connsiteY39" fmla="*/ 278037 h 281314"/>
                  <a:gd name="connsiteX40" fmla="*/ 145573 w 267658"/>
                  <a:gd name="connsiteY40" fmla="*/ 278583 h 281314"/>
                  <a:gd name="connsiteX41" fmla="*/ 158683 w 267658"/>
                  <a:gd name="connsiteY41" fmla="*/ 237615 h 281314"/>
                  <a:gd name="connsiteX42" fmla="*/ 187361 w 267658"/>
                  <a:gd name="connsiteY42" fmla="*/ 227782 h 281314"/>
                  <a:gd name="connsiteX43" fmla="*/ 222593 w 267658"/>
                  <a:gd name="connsiteY43" fmla="*/ 252363 h 281314"/>
                  <a:gd name="connsiteX44" fmla="*/ 228875 w 267658"/>
                  <a:gd name="connsiteY44" fmla="*/ 246628 h 281314"/>
                  <a:gd name="connsiteX45" fmla="*/ 232152 w 267658"/>
                  <a:gd name="connsiteY45" fmla="*/ 243623 h 281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67658" h="281314">
                    <a:moveTo>
                      <a:pt x="228602" y="210849"/>
                    </a:moveTo>
                    <a:lnTo>
                      <a:pt x="222047" y="198012"/>
                    </a:lnTo>
                    <a:cubicBezTo>
                      <a:pt x="228056" y="189546"/>
                      <a:pt x="232426" y="180533"/>
                      <a:pt x="235430" y="170973"/>
                    </a:cubicBezTo>
                    <a:lnTo>
                      <a:pt x="249086" y="168515"/>
                    </a:lnTo>
                    <a:moveTo>
                      <a:pt x="265473" y="133556"/>
                    </a:moveTo>
                    <a:lnTo>
                      <a:pt x="238707" y="124816"/>
                    </a:lnTo>
                    <a:cubicBezTo>
                      <a:pt x="237069" y="114984"/>
                      <a:pt x="233791" y="105151"/>
                      <a:pt x="228875" y="96138"/>
                    </a:cubicBezTo>
                    <a:lnTo>
                      <a:pt x="253183" y="60906"/>
                    </a:lnTo>
                    <a:lnTo>
                      <a:pt x="247447" y="54624"/>
                    </a:lnTo>
                    <a:lnTo>
                      <a:pt x="241712" y="48342"/>
                    </a:lnTo>
                    <a:lnTo>
                      <a:pt x="235976" y="42061"/>
                    </a:lnTo>
                    <a:lnTo>
                      <a:pt x="198012" y="61452"/>
                    </a:lnTo>
                    <a:cubicBezTo>
                      <a:pt x="189546" y="55443"/>
                      <a:pt x="180260" y="50800"/>
                      <a:pt x="170700" y="47796"/>
                    </a:cubicBezTo>
                    <a:lnTo>
                      <a:pt x="163053" y="5736"/>
                    </a:lnTo>
                    <a:lnTo>
                      <a:pt x="154586" y="5189"/>
                    </a:lnTo>
                    <a:lnTo>
                      <a:pt x="146119" y="4643"/>
                    </a:lnTo>
                    <a:lnTo>
                      <a:pt x="137653" y="4097"/>
                    </a:lnTo>
                    <a:lnTo>
                      <a:pt x="124543" y="44519"/>
                    </a:lnTo>
                    <a:cubicBezTo>
                      <a:pt x="114437" y="46157"/>
                      <a:pt x="104878" y="49435"/>
                      <a:pt x="95592" y="54351"/>
                    </a:cubicBezTo>
                    <a:lnTo>
                      <a:pt x="60906" y="30043"/>
                    </a:lnTo>
                    <a:lnTo>
                      <a:pt x="54624" y="35779"/>
                    </a:lnTo>
                    <a:lnTo>
                      <a:pt x="48342" y="41514"/>
                    </a:lnTo>
                    <a:lnTo>
                      <a:pt x="42061" y="47250"/>
                    </a:lnTo>
                    <a:lnTo>
                      <a:pt x="61179" y="84667"/>
                    </a:lnTo>
                    <a:cubicBezTo>
                      <a:pt x="55170" y="93134"/>
                      <a:pt x="50527" y="102420"/>
                      <a:pt x="47523" y="112253"/>
                    </a:cubicBezTo>
                    <a:lnTo>
                      <a:pt x="5736" y="119900"/>
                    </a:lnTo>
                    <a:lnTo>
                      <a:pt x="5189" y="128367"/>
                    </a:lnTo>
                    <a:lnTo>
                      <a:pt x="4643" y="136833"/>
                    </a:lnTo>
                    <a:lnTo>
                      <a:pt x="4097" y="145300"/>
                    </a:lnTo>
                    <a:lnTo>
                      <a:pt x="44792" y="158410"/>
                    </a:lnTo>
                    <a:cubicBezTo>
                      <a:pt x="46430" y="168242"/>
                      <a:pt x="49708" y="178075"/>
                      <a:pt x="54624" y="187361"/>
                    </a:cubicBezTo>
                    <a:lnTo>
                      <a:pt x="30043" y="222320"/>
                    </a:lnTo>
                    <a:lnTo>
                      <a:pt x="35779" y="228602"/>
                    </a:lnTo>
                    <a:lnTo>
                      <a:pt x="41514" y="234884"/>
                    </a:lnTo>
                    <a:lnTo>
                      <a:pt x="47250" y="241165"/>
                    </a:lnTo>
                    <a:lnTo>
                      <a:pt x="85214" y="221501"/>
                    </a:lnTo>
                    <a:cubicBezTo>
                      <a:pt x="93680" y="227509"/>
                      <a:pt x="102966" y="231879"/>
                      <a:pt x="112526" y="234884"/>
                    </a:cubicBezTo>
                    <a:lnTo>
                      <a:pt x="120173" y="276944"/>
                    </a:lnTo>
                    <a:lnTo>
                      <a:pt x="128640" y="277490"/>
                    </a:lnTo>
                    <a:lnTo>
                      <a:pt x="137106" y="278037"/>
                    </a:lnTo>
                    <a:lnTo>
                      <a:pt x="145573" y="278583"/>
                    </a:lnTo>
                    <a:lnTo>
                      <a:pt x="158683" y="237615"/>
                    </a:lnTo>
                    <a:cubicBezTo>
                      <a:pt x="168515" y="235976"/>
                      <a:pt x="178075" y="232699"/>
                      <a:pt x="187361" y="227782"/>
                    </a:cubicBezTo>
                    <a:lnTo>
                      <a:pt x="222593" y="252363"/>
                    </a:lnTo>
                    <a:lnTo>
                      <a:pt x="228875" y="246628"/>
                    </a:lnTo>
                    <a:lnTo>
                      <a:pt x="232152" y="243623"/>
                    </a:ln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31A5BBB7-5BBA-4478-A633-F56BB7840227}"/>
                  </a:ext>
                </a:extLst>
              </p:cNvPr>
              <p:cNvSpPr/>
              <p:nvPr/>
            </p:nvSpPr>
            <p:spPr>
              <a:xfrm>
                <a:off x="7881666" y="5608881"/>
                <a:ext cx="117442" cy="117442"/>
              </a:xfrm>
              <a:custGeom>
                <a:avLst/>
                <a:gdLst>
                  <a:gd name="connsiteX0" fmla="*/ 113891 w 117441"/>
                  <a:gd name="connsiteY0" fmla="*/ 58994 h 117441"/>
                  <a:gd name="connsiteX1" fmla="*/ 58994 w 117441"/>
                  <a:gd name="connsiteY1" fmla="*/ 113891 h 117441"/>
                  <a:gd name="connsiteX2" fmla="*/ 4097 w 117441"/>
                  <a:gd name="connsiteY2" fmla="*/ 58994 h 117441"/>
                  <a:gd name="connsiteX3" fmla="*/ 58994 w 117441"/>
                  <a:gd name="connsiteY3" fmla="*/ 4097 h 117441"/>
                  <a:gd name="connsiteX4" fmla="*/ 113891 w 117441"/>
                  <a:gd name="connsiteY4" fmla="*/ 58994 h 11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441" h="117441">
                    <a:moveTo>
                      <a:pt x="113891" y="58994"/>
                    </a:moveTo>
                    <a:cubicBezTo>
                      <a:pt x="113891" y="89313"/>
                      <a:pt x="89313" y="113891"/>
                      <a:pt x="58994" y="113891"/>
                    </a:cubicBezTo>
                    <a:cubicBezTo>
                      <a:pt x="28675" y="113891"/>
                      <a:pt x="4097" y="89313"/>
                      <a:pt x="4097" y="58994"/>
                    </a:cubicBezTo>
                    <a:cubicBezTo>
                      <a:pt x="4097" y="28675"/>
                      <a:pt x="28675" y="4097"/>
                      <a:pt x="58994" y="4097"/>
                    </a:cubicBezTo>
                    <a:cubicBezTo>
                      <a:pt x="89313" y="4097"/>
                      <a:pt x="113891" y="28675"/>
                      <a:pt x="113891" y="58994"/>
                    </a:cubicBezTo>
                    <a:close/>
                  </a:path>
                </a:pathLst>
              </a:custGeom>
              <a:gradFill>
                <a:gsLst>
                  <a:gs pos="1961">
                    <a:schemeClr val="tx1">
                      <a:alpha val="35000"/>
                    </a:schemeClr>
                  </a:gs>
                  <a:gs pos="100000">
                    <a:schemeClr val="tx1">
                      <a:alpha val="16000"/>
                    </a:schemeClr>
                  </a:gs>
                </a:gsLst>
                <a:lin ang="5400000" scaled="0"/>
              </a:gradFill>
              <a:ln w="2222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8CA932-8747-4E18-A69C-3CADA2693A1A}"/>
                  </a:ext>
                </a:extLst>
              </p:cNvPr>
              <p:cNvSpPr/>
              <p:nvPr/>
            </p:nvSpPr>
            <p:spPr>
              <a:xfrm>
                <a:off x="8067934" y="5434630"/>
                <a:ext cx="182991" cy="166604"/>
              </a:xfrm>
              <a:custGeom>
                <a:avLst/>
                <a:gdLst>
                  <a:gd name="connsiteX0" fmla="*/ 110614 w 182990"/>
                  <a:gd name="connsiteY0" fmla="*/ 151582 h 166603"/>
                  <a:gd name="connsiteX1" fmla="*/ 121539 w 182990"/>
                  <a:gd name="connsiteY1" fmla="*/ 147212 h 166603"/>
                  <a:gd name="connsiteX2" fmla="*/ 144208 w 182990"/>
                  <a:gd name="connsiteY2" fmla="*/ 162780 h 166603"/>
                  <a:gd name="connsiteX3" fmla="*/ 148304 w 182990"/>
                  <a:gd name="connsiteY3" fmla="*/ 159229 h 166603"/>
                  <a:gd name="connsiteX4" fmla="*/ 152401 w 182990"/>
                  <a:gd name="connsiteY4" fmla="*/ 155679 h 166603"/>
                  <a:gd name="connsiteX5" fmla="*/ 156498 w 182990"/>
                  <a:gd name="connsiteY5" fmla="*/ 152128 h 166603"/>
                  <a:gd name="connsiteX6" fmla="*/ 143935 w 182990"/>
                  <a:gd name="connsiteY6" fmla="*/ 127820 h 166603"/>
                  <a:gd name="connsiteX7" fmla="*/ 152401 w 182990"/>
                  <a:gd name="connsiteY7" fmla="*/ 110614 h 166603"/>
                  <a:gd name="connsiteX8" fmla="*/ 179440 w 182990"/>
                  <a:gd name="connsiteY8" fmla="*/ 105698 h 166603"/>
                  <a:gd name="connsiteX9" fmla="*/ 179713 w 182990"/>
                  <a:gd name="connsiteY9" fmla="*/ 100235 h 166603"/>
                  <a:gd name="connsiteX10" fmla="*/ 179986 w 182990"/>
                  <a:gd name="connsiteY10" fmla="*/ 94773 h 166603"/>
                  <a:gd name="connsiteX11" fmla="*/ 180260 w 182990"/>
                  <a:gd name="connsiteY11" fmla="*/ 89310 h 166603"/>
                  <a:gd name="connsiteX12" fmla="*/ 154313 w 182990"/>
                  <a:gd name="connsiteY12" fmla="*/ 80844 h 166603"/>
                  <a:gd name="connsiteX13" fmla="*/ 148031 w 182990"/>
                  <a:gd name="connsiteY13" fmla="*/ 62545 h 166603"/>
                  <a:gd name="connsiteX14" fmla="*/ 163599 w 182990"/>
                  <a:gd name="connsiteY14" fmla="*/ 40149 h 166603"/>
                  <a:gd name="connsiteX15" fmla="*/ 160049 w 182990"/>
                  <a:gd name="connsiteY15" fmla="*/ 36052 h 166603"/>
                  <a:gd name="connsiteX16" fmla="*/ 156498 w 182990"/>
                  <a:gd name="connsiteY16" fmla="*/ 31955 h 166603"/>
                  <a:gd name="connsiteX17" fmla="*/ 152947 w 182990"/>
                  <a:gd name="connsiteY17" fmla="*/ 27858 h 166603"/>
                  <a:gd name="connsiteX18" fmla="*/ 128640 w 182990"/>
                  <a:gd name="connsiteY18" fmla="*/ 40422 h 166603"/>
                  <a:gd name="connsiteX19" fmla="*/ 111160 w 182990"/>
                  <a:gd name="connsiteY19" fmla="*/ 31682 h 166603"/>
                  <a:gd name="connsiteX20" fmla="*/ 106244 w 182990"/>
                  <a:gd name="connsiteY20" fmla="*/ 4916 h 166603"/>
                  <a:gd name="connsiteX21" fmla="*/ 100781 w 182990"/>
                  <a:gd name="connsiteY21" fmla="*/ 4643 h 166603"/>
                  <a:gd name="connsiteX22" fmla="*/ 95319 w 182990"/>
                  <a:gd name="connsiteY22" fmla="*/ 4370 h 166603"/>
                  <a:gd name="connsiteX23" fmla="*/ 89857 w 182990"/>
                  <a:gd name="connsiteY23" fmla="*/ 4097 h 166603"/>
                  <a:gd name="connsiteX24" fmla="*/ 81390 w 182990"/>
                  <a:gd name="connsiteY24" fmla="*/ 30043 h 166603"/>
                  <a:gd name="connsiteX25" fmla="*/ 62818 w 182990"/>
                  <a:gd name="connsiteY25" fmla="*/ 36325 h 166603"/>
                  <a:gd name="connsiteX26" fmla="*/ 40422 w 182990"/>
                  <a:gd name="connsiteY26" fmla="*/ 20757 h 166603"/>
                  <a:gd name="connsiteX27" fmla="*/ 36325 w 182990"/>
                  <a:gd name="connsiteY27" fmla="*/ 24308 h 166603"/>
                  <a:gd name="connsiteX28" fmla="*/ 32228 w 182990"/>
                  <a:gd name="connsiteY28" fmla="*/ 27858 h 166603"/>
                  <a:gd name="connsiteX29" fmla="*/ 28131 w 182990"/>
                  <a:gd name="connsiteY29" fmla="*/ 31409 h 166603"/>
                  <a:gd name="connsiteX30" fmla="*/ 40422 w 182990"/>
                  <a:gd name="connsiteY30" fmla="*/ 55717 h 166603"/>
                  <a:gd name="connsiteX31" fmla="*/ 31682 w 182990"/>
                  <a:gd name="connsiteY31" fmla="*/ 73196 h 166603"/>
                  <a:gd name="connsiteX32" fmla="*/ 4916 w 182990"/>
                  <a:gd name="connsiteY32" fmla="*/ 78112 h 166603"/>
                  <a:gd name="connsiteX33" fmla="*/ 4643 w 182990"/>
                  <a:gd name="connsiteY33" fmla="*/ 83575 h 166603"/>
                  <a:gd name="connsiteX34" fmla="*/ 4370 w 182990"/>
                  <a:gd name="connsiteY34" fmla="*/ 89037 h 166603"/>
                  <a:gd name="connsiteX35" fmla="*/ 4097 w 182990"/>
                  <a:gd name="connsiteY35" fmla="*/ 94500 h 166603"/>
                  <a:gd name="connsiteX36" fmla="*/ 30043 w 182990"/>
                  <a:gd name="connsiteY36" fmla="*/ 102966 h 166603"/>
                  <a:gd name="connsiteX37" fmla="*/ 36325 w 182990"/>
                  <a:gd name="connsiteY37" fmla="*/ 121539 h 166603"/>
                  <a:gd name="connsiteX38" fmla="*/ 20757 w 182990"/>
                  <a:gd name="connsiteY38" fmla="*/ 143935 h 166603"/>
                  <a:gd name="connsiteX39" fmla="*/ 24308 w 182990"/>
                  <a:gd name="connsiteY39" fmla="*/ 148031 h 166603"/>
                  <a:gd name="connsiteX40" fmla="*/ 27858 w 182990"/>
                  <a:gd name="connsiteY40" fmla="*/ 152128 h 166603"/>
                  <a:gd name="connsiteX41" fmla="*/ 31409 w 182990"/>
                  <a:gd name="connsiteY41" fmla="*/ 156225 h 166603"/>
                  <a:gd name="connsiteX42" fmla="*/ 55717 w 182990"/>
                  <a:gd name="connsiteY42" fmla="*/ 143661 h 16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82990" h="166603">
                    <a:moveTo>
                      <a:pt x="110614" y="151582"/>
                    </a:moveTo>
                    <a:cubicBezTo>
                      <a:pt x="114437" y="150489"/>
                      <a:pt x="117988" y="148851"/>
                      <a:pt x="121539" y="147212"/>
                    </a:cubicBezTo>
                    <a:lnTo>
                      <a:pt x="144208" y="162780"/>
                    </a:lnTo>
                    <a:lnTo>
                      <a:pt x="148304" y="159229"/>
                    </a:lnTo>
                    <a:lnTo>
                      <a:pt x="152401" y="155679"/>
                    </a:lnTo>
                    <a:lnTo>
                      <a:pt x="156498" y="152128"/>
                    </a:lnTo>
                    <a:lnTo>
                      <a:pt x="143935" y="127820"/>
                    </a:lnTo>
                    <a:cubicBezTo>
                      <a:pt x="147758" y="122358"/>
                      <a:pt x="150489" y="116622"/>
                      <a:pt x="152401" y="110614"/>
                    </a:cubicBezTo>
                    <a:lnTo>
                      <a:pt x="179440" y="105698"/>
                    </a:lnTo>
                    <a:lnTo>
                      <a:pt x="179713" y="100235"/>
                    </a:lnTo>
                    <a:lnTo>
                      <a:pt x="179986" y="94773"/>
                    </a:lnTo>
                    <a:lnTo>
                      <a:pt x="180260" y="89310"/>
                    </a:lnTo>
                    <a:lnTo>
                      <a:pt x="154313" y="80844"/>
                    </a:lnTo>
                    <a:cubicBezTo>
                      <a:pt x="153221" y="74562"/>
                      <a:pt x="151036" y="68280"/>
                      <a:pt x="148031" y="62545"/>
                    </a:cubicBezTo>
                    <a:lnTo>
                      <a:pt x="163599" y="40149"/>
                    </a:lnTo>
                    <a:lnTo>
                      <a:pt x="160049" y="36052"/>
                    </a:lnTo>
                    <a:lnTo>
                      <a:pt x="156498" y="31955"/>
                    </a:lnTo>
                    <a:lnTo>
                      <a:pt x="152947" y="27858"/>
                    </a:lnTo>
                    <a:lnTo>
                      <a:pt x="128640" y="40422"/>
                    </a:lnTo>
                    <a:cubicBezTo>
                      <a:pt x="123177" y="36598"/>
                      <a:pt x="117442" y="33594"/>
                      <a:pt x="111160" y="31682"/>
                    </a:cubicBezTo>
                    <a:lnTo>
                      <a:pt x="106244" y="4916"/>
                    </a:lnTo>
                    <a:lnTo>
                      <a:pt x="100781" y="4643"/>
                    </a:lnTo>
                    <a:lnTo>
                      <a:pt x="95319" y="4370"/>
                    </a:lnTo>
                    <a:lnTo>
                      <a:pt x="89857" y="4097"/>
                    </a:lnTo>
                    <a:lnTo>
                      <a:pt x="81390" y="30043"/>
                    </a:lnTo>
                    <a:cubicBezTo>
                      <a:pt x="75108" y="31136"/>
                      <a:pt x="68826" y="33321"/>
                      <a:pt x="62818" y="36325"/>
                    </a:cubicBezTo>
                    <a:lnTo>
                      <a:pt x="40422" y="20757"/>
                    </a:lnTo>
                    <a:lnTo>
                      <a:pt x="36325" y="24308"/>
                    </a:lnTo>
                    <a:lnTo>
                      <a:pt x="32228" y="27858"/>
                    </a:lnTo>
                    <a:lnTo>
                      <a:pt x="28131" y="31409"/>
                    </a:lnTo>
                    <a:lnTo>
                      <a:pt x="40422" y="55717"/>
                    </a:lnTo>
                    <a:cubicBezTo>
                      <a:pt x="36598" y="61179"/>
                      <a:pt x="33594" y="67188"/>
                      <a:pt x="31682" y="73196"/>
                    </a:cubicBezTo>
                    <a:lnTo>
                      <a:pt x="4916" y="78112"/>
                    </a:lnTo>
                    <a:lnTo>
                      <a:pt x="4643" y="83575"/>
                    </a:lnTo>
                    <a:lnTo>
                      <a:pt x="4370" y="89037"/>
                    </a:lnTo>
                    <a:lnTo>
                      <a:pt x="4097" y="94500"/>
                    </a:lnTo>
                    <a:lnTo>
                      <a:pt x="30043" y="102966"/>
                    </a:lnTo>
                    <a:cubicBezTo>
                      <a:pt x="31136" y="109248"/>
                      <a:pt x="33321" y="115530"/>
                      <a:pt x="36325" y="121539"/>
                    </a:cubicBezTo>
                    <a:lnTo>
                      <a:pt x="20757" y="143935"/>
                    </a:lnTo>
                    <a:lnTo>
                      <a:pt x="24308" y="148031"/>
                    </a:lnTo>
                    <a:lnTo>
                      <a:pt x="27858" y="152128"/>
                    </a:lnTo>
                    <a:lnTo>
                      <a:pt x="31409" y="156225"/>
                    </a:lnTo>
                    <a:lnTo>
                      <a:pt x="55717" y="143661"/>
                    </a:ln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2B69AB4C-AC2E-4FFD-8838-1939B240B10B}"/>
                  </a:ext>
                </a:extLst>
              </p:cNvPr>
              <p:cNvSpPr/>
              <p:nvPr/>
            </p:nvSpPr>
            <p:spPr>
              <a:xfrm>
                <a:off x="8121193" y="5487069"/>
                <a:ext cx="76474" cy="76474"/>
              </a:xfrm>
              <a:custGeom>
                <a:avLst/>
                <a:gdLst>
                  <a:gd name="connsiteX0" fmla="*/ 74016 w 76473"/>
                  <a:gd name="connsiteY0" fmla="*/ 39056 h 76473"/>
                  <a:gd name="connsiteX1" fmla="*/ 39056 w 76473"/>
                  <a:gd name="connsiteY1" fmla="*/ 74016 h 76473"/>
                  <a:gd name="connsiteX2" fmla="*/ 4097 w 76473"/>
                  <a:gd name="connsiteY2" fmla="*/ 39056 h 76473"/>
                  <a:gd name="connsiteX3" fmla="*/ 39056 w 76473"/>
                  <a:gd name="connsiteY3" fmla="*/ 4097 h 76473"/>
                  <a:gd name="connsiteX4" fmla="*/ 74016 w 76473"/>
                  <a:gd name="connsiteY4" fmla="*/ 39056 h 7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73" h="76473">
                    <a:moveTo>
                      <a:pt x="74016" y="39056"/>
                    </a:moveTo>
                    <a:cubicBezTo>
                      <a:pt x="74016" y="58364"/>
                      <a:pt x="58364" y="74016"/>
                      <a:pt x="39056" y="74016"/>
                    </a:cubicBezTo>
                    <a:cubicBezTo>
                      <a:pt x="19749" y="74016"/>
                      <a:pt x="4097" y="58364"/>
                      <a:pt x="4097" y="39056"/>
                    </a:cubicBezTo>
                    <a:cubicBezTo>
                      <a:pt x="4097" y="19749"/>
                      <a:pt x="19749" y="4097"/>
                      <a:pt x="39056" y="4097"/>
                    </a:cubicBezTo>
                    <a:cubicBezTo>
                      <a:pt x="58364" y="4097"/>
                      <a:pt x="74016" y="19749"/>
                      <a:pt x="74016" y="39056"/>
                    </a:cubicBezTo>
                    <a:close/>
                  </a:path>
                </a:pathLst>
              </a:custGeom>
              <a:gradFill>
                <a:gsLst>
                  <a:gs pos="1961">
                    <a:schemeClr val="tx1">
                      <a:alpha val="35000"/>
                    </a:schemeClr>
                  </a:gs>
                  <a:gs pos="100000">
                    <a:schemeClr val="tx1">
                      <a:alpha val="16000"/>
                    </a:schemeClr>
                  </a:gs>
                </a:gsLst>
                <a:lin ang="5400000" scaled="0"/>
              </a:gradFill>
              <a:ln w="2222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35A6D14-2FBB-4A0E-B22E-FB3FCE636D7F}"/>
                  </a:ext>
                </a:extLst>
              </p:cNvPr>
              <p:cNvSpPr/>
              <p:nvPr/>
            </p:nvSpPr>
            <p:spPr>
              <a:xfrm>
                <a:off x="8052162" y="5598502"/>
                <a:ext cx="191184" cy="166604"/>
              </a:xfrm>
              <a:custGeom>
                <a:avLst/>
                <a:gdLst>
                  <a:gd name="connsiteX0" fmla="*/ 85691 w 191184"/>
                  <a:gd name="connsiteY0" fmla="*/ 9832 h 166603"/>
                  <a:gd name="connsiteX1" fmla="*/ 5667 w 191184"/>
                  <a:gd name="connsiteY1" fmla="*/ 145300 h 166603"/>
                  <a:gd name="connsiteX2" fmla="*/ 16318 w 191184"/>
                  <a:gd name="connsiteY2" fmla="*/ 163872 h 166603"/>
                  <a:gd name="connsiteX3" fmla="*/ 176640 w 191184"/>
                  <a:gd name="connsiteY3" fmla="*/ 163872 h 166603"/>
                  <a:gd name="connsiteX4" fmla="*/ 187292 w 191184"/>
                  <a:gd name="connsiteY4" fmla="*/ 145300 h 166603"/>
                  <a:gd name="connsiteX5" fmla="*/ 107267 w 191184"/>
                  <a:gd name="connsiteY5" fmla="*/ 9832 h 166603"/>
                  <a:gd name="connsiteX6" fmla="*/ 85691 w 191184"/>
                  <a:gd name="connsiteY6" fmla="*/ 9832 h 166603"/>
                  <a:gd name="connsiteX7" fmla="*/ 85691 w 191184"/>
                  <a:gd name="connsiteY7" fmla="*/ 9832 h 16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1184" h="166603">
                    <a:moveTo>
                      <a:pt x="85691" y="9832"/>
                    </a:moveTo>
                    <a:cubicBezTo>
                      <a:pt x="5667" y="145300"/>
                      <a:pt x="85691" y="9832"/>
                      <a:pt x="5667" y="145300"/>
                    </a:cubicBezTo>
                    <a:cubicBezTo>
                      <a:pt x="1024" y="152947"/>
                      <a:pt x="7305" y="163872"/>
                      <a:pt x="16318" y="163872"/>
                    </a:cubicBezTo>
                    <a:cubicBezTo>
                      <a:pt x="176640" y="163872"/>
                      <a:pt x="16318" y="163872"/>
                      <a:pt x="176640" y="163872"/>
                    </a:cubicBezTo>
                    <a:cubicBezTo>
                      <a:pt x="185926" y="163872"/>
                      <a:pt x="191935" y="153221"/>
                      <a:pt x="187292" y="145300"/>
                    </a:cubicBezTo>
                    <a:cubicBezTo>
                      <a:pt x="107267" y="9832"/>
                      <a:pt x="187292" y="145300"/>
                      <a:pt x="107267" y="9832"/>
                    </a:cubicBezTo>
                    <a:cubicBezTo>
                      <a:pt x="102624" y="2185"/>
                      <a:pt x="90334" y="2185"/>
                      <a:pt x="85691" y="9832"/>
                    </a:cubicBezTo>
                    <a:lnTo>
                      <a:pt x="85691" y="9832"/>
                    </a:lnTo>
                    <a:close/>
                  </a:path>
                </a:pathLst>
              </a:custGeom>
              <a:gradFill>
                <a:gsLst>
                  <a:gs pos="1961">
                    <a:schemeClr val="tx1">
                      <a:alpha val="35000"/>
                    </a:schemeClr>
                  </a:gs>
                  <a:gs pos="100000">
                    <a:schemeClr val="tx1">
                      <a:alpha val="16000"/>
                    </a:schemeClr>
                  </a:gs>
                </a:gsLst>
                <a:lin ang="5400000" scaled="0"/>
              </a:gradFill>
              <a:ln w="2222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4E71FE7-85F4-4104-BE4F-B07E3BA4CE86}"/>
                  </a:ext>
                </a:extLst>
              </p:cNvPr>
              <p:cNvSpPr/>
              <p:nvPr/>
            </p:nvSpPr>
            <p:spPr>
              <a:xfrm>
                <a:off x="8138809" y="5652990"/>
                <a:ext cx="19118" cy="87399"/>
              </a:xfrm>
              <a:custGeom>
                <a:avLst/>
                <a:gdLst>
                  <a:gd name="connsiteX0" fmla="*/ 9696 w 19118"/>
                  <a:gd name="connsiteY0" fmla="*/ 86443 h 87398"/>
                  <a:gd name="connsiteX1" fmla="*/ 4233 w 19118"/>
                  <a:gd name="connsiteY1" fmla="*/ 84258 h 87398"/>
                  <a:gd name="connsiteX2" fmla="*/ 2048 w 19118"/>
                  <a:gd name="connsiteY2" fmla="*/ 78795 h 87398"/>
                  <a:gd name="connsiteX3" fmla="*/ 4233 w 19118"/>
                  <a:gd name="connsiteY3" fmla="*/ 73333 h 87398"/>
                  <a:gd name="connsiteX4" fmla="*/ 9696 w 19118"/>
                  <a:gd name="connsiteY4" fmla="*/ 71148 h 87398"/>
                  <a:gd name="connsiteX5" fmla="*/ 15158 w 19118"/>
                  <a:gd name="connsiteY5" fmla="*/ 73333 h 87398"/>
                  <a:gd name="connsiteX6" fmla="*/ 17343 w 19118"/>
                  <a:gd name="connsiteY6" fmla="*/ 78795 h 87398"/>
                  <a:gd name="connsiteX7" fmla="*/ 15158 w 19118"/>
                  <a:gd name="connsiteY7" fmla="*/ 84258 h 87398"/>
                  <a:gd name="connsiteX8" fmla="*/ 9696 w 19118"/>
                  <a:gd name="connsiteY8" fmla="*/ 86443 h 87398"/>
                  <a:gd name="connsiteX9" fmla="*/ 4780 w 19118"/>
                  <a:gd name="connsiteY9" fmla="*/ 60496 h 87398"/>
                  <a:gd name="connsiteX10" fmla="*/ 3141 w 19118"/>
                  <a:gd name="connsiteY10" fmla="*/ 3687 h 87398"/>
                  <a:gd name="connsiteX11" fmla="*/ 9696 w 19118"/>
                  <a:gd name="connsiteY11" fmla="*/ 2048 h 87398"/>
                  <a:gd name="connsiteX12" fmla="*/ 16251 w 19118"/>
                  <a:gd name="connsiteY12" fmla="*/ 3687 h 87398"/>
                  <a:gd name="connsiteX13" fmla="*/ 14612 w 19118"/>
                  <a:gd name="connsiteY13" fmla="*/ 60496 h 87398"/>
                  <a:gd name="connsiteX14" fmla="*/ 4780 w 19118"/>
                  <a:gd name="connsiteY14" fmla="*/ 60496 h 87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118" h="87398">
                    <a:moveTo>
                      <a:pt x="9696" y="86443"/>
                    </a:moveTo>
                    <a:cubicBezTo>
                      <a:pt x="7511" y="86443"/>
                      <a:pt x="5599" y="85623"/>
                      <a:pt x="4233" y="84258"/>
                    </a:cubicBezTo>
                    <a:cubicBezTo>
                      <a:pt x="2868" y="82892"/>
                      <a:pt x="2048" y="80980"/>
                      <a:pt x="2048" y="78795"/>
                    </a:cubicBezTo>
                    <a:cubicBezTo>
                      <a:pt x="2048" y="76610"/>
                      <a:pt x="2868" y="74698"/>
                      <a:pt x="4233" y="73333"/>
                    </a:cubicBezTo>
                    <a:cubicBezTo>
                      <a:pt x="5599" y="71967"/>
                      <a:pt x="7511" y="71148"/>
                      <a:pt x="9696" y="71148"/>
                    </a:cubicBezTo>
                    <a:cubicBezTo>
                      <a:pt x="11881" y="71148"/>
                      <a:pt x="13793" y="71967"/>
                      <a:pt x="15158" y="73333"/>
                    </a:cubicBezTo>
                    <a:cubicBezTo>
                      <a:pt x="16524" y="74698"/>
                      <a:pt x="17343" y="76610"/>
                      <a:pt x="17343" y="78795"/>
                    </a:cubicBezTo>
                    <a:cubicBezTo>
                      <a:pt x="17343" y="80980"/>
                      <a:pt x="16524" y="82892"/>
                      <a:pt x="15158" y="84258"/>
                    </a:cubicBezTo>
                    <a:cubicBezTo>
                      <a:pt x="13793" y="85623"/>
                      <a:pt x="11881" y="86443"/>
                      <a:pt x="9696" y="86443"/>
                    </a:cubicBezTo>
                    <a:close/>
                    <a:moveTo>
                      <a:pt x="4780" y="60496"/>
                    </a:moveTo>
                    <a:lnTo>
                      <a:pt x="3141" y="3687"/>
                    </a:lnTo>
                    <a:cubicBezTo>
                      <a:pt x="5053" y="2595"/>
                      <a:pt x="7238" y="2048"/>
                      <a:pt x="9696" y="2048"/>
                    </a:cubicBezTo>
                    <a:cubicBezTo>
                      <a:pt x="11881" y="2048"/>
                      <a:pt x="14066" y="2595"/>
                      <a:pt x="16251" y="3687"/>
                    </a:cubicBezTo>
                    <a:lnTo>
                      <a:pt x="14612" y="60496"/>
                    </a:lnTo>
                    <a:lnTo>
                      <a:pt x="4780" y="60496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065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69136E-6 L 4.16667E-6 0.021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16667E-6 4.69136E-6 L 4.16667E-6 0.02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6">
            <a:extLst>
              <a:ext uri="{FF2B5EF4-FFF2-40B4-BE49-F238E27FC236}">
                <a16:creationId xmlns:a16="http://schemas.microsoft.com/office/drawing/2014/main" id="{10C0AED6-A0C6-424C-904A-C013D1281028}"/>
              </a:ext>
            </a:extLst>
          </p:cNvPr>
          <p:cNvSpPr txBox="1">
            <a:spLocks/>
          </p:cNvSpPr>
          <p:nvPr/>
        </p:nvSpPr>
        <p:spPr>
          <a:xfrm>
            <a:off x="676400" y="424634"/>
            <a:ext cx="6558790" cy="478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36BB4B-E260-404E-8336-DE1A39ADCA2C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E908744C-2267-7E4B-825E-538B9CD9867D}"/>
              </a:ext>
            </a:extLst>
          </p:cNvPr>
          <p:cNvSpPr txBox="1">
            <a:spLocks/>
          </p:cNvSpPr>
          <p:nvPr/>
        </p:nvSpPr>
        <p:spPr>
          <a:xfrm>
            <a:off x="1022207" y="1120140"/>
            <a:ext cx="7987540" cy="3657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Mapping Open Source for Kubernetes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Too many projects in the cloud native landscape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All in different stages of evolution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So lets try and put some of them on a map!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74820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  <p:bldP spid="5" grpId="0" animBg="1"/>
      <p:bldP spid="4" grpId="0"/>
      <p:bldP spid="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6">
            <a:extLst>
              <a:ext uri="{FF2B5EF4-FFF2-40B4-BE49-F238E27FC236}">
                <a16:creationId xmlns:a16="http://schemas.microsoft.com/office/drawing/2014/main" id="{10C0AED6-A0C6-424C-904A-C013D1281028}"/>
              </a:ext>
            </a:extLst>
          </p:cNvPr>
          <p:cNvSpPr txBox="1">
            <a:spLocks/>
          </p:cNvSpPr>
          <p:nvPr/>
        </p:nvSpPr>
        <p:spPr>
          <a:xfrm>
            <a:off x="400050" y="486906"/>
            <a:ext cx="7452360" cy="478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>
              <a:defRPr/>
            </a:pPr>
            <a:r>
              <a:rPr lang="en-US" sz="1800" dirty="0">
                <a:hlinkClick r:id="rId3"/>
              </a:rPr>
              <a:t>CNCF Landscape https://landscape.cncf.io/zoom=80</a:t>
            </a:r>
            <a:r>
              <a:rPr lang="en-US" sz="1800" dirty="0"/>
              <a:t> – Not a map!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36BB4B-E260-404E-8336-DE1A39ADCA2C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11ED5-EEFE-4B41-B2C8-5FC22C06F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965242"/>
            <a:ext cx="8366760" cy="374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21271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6">
            <a:extLst>
              <a:ext uri="{FF2B5EF4-FFF2-40B4-BE49-F238E27FC236}">
                <a16:creationId xmlns:a16="http://schemas.microsoft.com/office/drawing/2014/main" id="{10C0AED6-A0C6-424C-904A-C013D1281028}"/>
              </a:ext>
            </a:extLst>
          </p:cNvPr>
          <p:cNvSpPr txBox="1">
            <a:spLocks/>
          </p:cNvSpPr>
          <p:nvPr/>
        </p:nvSpPr>
        <p:spPr>
          <a:xfrm>
            <a:off x="767840" y="2287724"/>
            <a:ext cx="3278380" cy="615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Business Climate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36BB4B-E260-404E-8336-DE1A39ADCA2C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662351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6">
            <a:extLst>
              <a:ext uri="{FF2B5EF4-FFF2-40B4-BE49-F238E27FC236}">
                <a16:creationId xmlns:a16="http://schemas.microsoft.com/office/drawing/2014/main" id="{10C0AED6-A0C6-424C-904A-C013D1281028}"/>
              </a:ext>
            </a:extLst>
          </p:cNvPr>
          <p:cNvSpPr txBox="1">
            <a:spLocks/>
          </p:cNvSpPr>
          <p:nvPr/>
        </p:nvSpPr>
        <p:spPr>
          <a:xfrm>
            <a:off x="676400" y="424634"/>
            <a:ext cx="6558790" cy="478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36BB4B-E260-404E-8336-DE1A39ADCA2C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F80241-827F-A844-B281-36D473DEEA4B}"/>
              </a:ext>
            </a:extLst>
          </p:cNvPr>
          <p:cNvSpPr txBox="1">
            <a:spLocks/>
          </p:cNvSpPr>
          <p:nvPr/>
        </p:nvSpPr>
        <p:spPr>
          <a:xfrm>
            <a:off x="310609" y="307574"/>
            <a:ext cx="7452360" cy="478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>
              <a:defRPr/>
            </a:pPr>
            <a:r>
              <a:rPr lang="en-US" sz="1800" dirty="0">
                <a:hlinkClick r:id="rId3"/>
              </a:rPr>
              <a:t>https://atlas2.wardleymaps.com</a:t>
            </a:r>
            <a:r>
              <a:rPr lang="en-US" sz="1800" dirty="0"/>
              <a:t> - this is a map! Cloud Native Core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1A3724-AB74-3D48-AAC3-E8D9E8348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09" y="785910"/>
            <a:ext cx="8561070" cy="36364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C400D3-0E32-4141-897A-B61CD1B58B5F}"/>
              </a:ext>
            </a:extLst>
          </p:cNvPr>
          <p:cNvSpPr txBox="1"/>
          <p:nvPr/>
        </p:nvSpPr>
        <p:spPr>
          <a:xfrm>
            <a:off x="2816352" y="4014216"/>
            <a:ext cx="16276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Projects outside CNCF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63E9FA-3ED1-0647-A3C6-1FF78B0DAAF8}"/>
              </a:ext>
            </a:extLst>
          </p:cNvPr>
          <p:cNvSpPr txBox="1"/>
          <p:nvPr/>
        </p:nvSpPr>
        <p:spPr>
          <a:xfrm>
            <a:off x="5267943" y="4014216"/>
            <a:ext cx="11877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CNCF Projects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D32D6-86E3-BD43-9196-C23AEB0C43A7}"/>
              </a:ext>
            </a:extLst>
          </p:cNvPr>
          <p:cNvSpPr txBox="1"/>
          <p:nvPr/>
        </p:nvSpPr>
        <p:spPr>
          <a:xfrm>
            <a:off x="7279623" y="4014216"/>
            <a:ext cx="7935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076048094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  <p:bldP spid="5" grpId="0" animBg="1"/>
      <p:bldP spid="7" grpId="0"/>
      <p:bldP spid="7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6">
            <a:extLst>
              <a:ext uri="{FF2B5EF4-FFF2-40B4-BE49-F238E27FC236}">
                <a16:creationId xmlns:a16="http://schemas.microsoft.com/office/drawing/2014/main" id="{10C0AED6-A0C6-424C-904A-C013D1281028}"/>
              </a:ext>
            </a:extLst>
          </p:cNvPr>
          <p:cNvSpPr txBox="1">
            <a:spLocks/>
          </p:cNvSpPr>
          <p:nvPr/>
        </p:nvSpPr>
        <p:spPr>
          <a:xfrm>
            <a:off x="676400" y="424634"/>
            <a:ext cx="6558790" cy="478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36BB4B-E260-404E-8336-DE1A39ADCA2C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F80241-827F-A844-B281-36D473DEEA4B}"/>
              </a:ext>
            </a:extLst>
          </p:cNvPr>
          <p:cNvSpPr txBox="1">
            <a:spLocks/>
          </p:cNvSpPr>
          <p:nvPr/>
        </p:nvSpPr>
        <p:spPr>
          <a:xfrm>
            <a:off x="229615" y="364417"/>
            <a:ext cx="7452360" cy="478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>
              <a:defRPr/>
            </a:pPr>
            <a:r>
              <a:rPr lang="en-US" sz="1800" dirty="0"/>
              <a:t>Adding Operations Projects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892086-F467-F840-BC1A-C4ABF93FD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68" y="782535"/>
            <a:ext cx="8757379" cy="37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98284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  <p:bldP spid="5" grpId="0" animBg="1"/>
      <p:bldP spid="7" grpId="0"/>
      <p:bldP spid="7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6">
            <a:extLst>
              <a:ext uri="{FF2B5EF4-FFF2-40B4-BE49-F238E27FC236}">
                <a16:creationId xmlns:a16="http://schemas.microsoft.com/office/drawing/2014/main" id="{10C0AED6-A0C6-424C-904A-C013D1281028}"/>
              </a:ext>
            </a:extLst>
          </p:cNvPr>
          <p:cNvSpPr txBox="1">
            <a:spLocks/>
          </p:cNvSpPr>
          <p:nvPr/>
        </p:nvSpPr>
        <p:spPr>
          <a:xfrm>
            <a:off x="676400" y="333943"/>
            <a:ext cx="6558790" cy="478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36BB4B-E260-404E-8336-DE1A39ADCA2C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F80241-827F-A844-B281-36D473DEEA4B}"/>
              </a:ext>
            </a:extLst>
          </p:cNvPr>
          <p:cNvSpPr txBox="1">
            <a:spLocks/>
          </p:cNvSpPr>
          <p:nvPr/>
        </p:nvSpPr>
        <p:spPr>
          <a:xfrm>
            <a:off x="151497" y="404200"/>
            <a:ext cx="7452360" cy="478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>
              <a:defRPr/>
            </a:pPr>
            <a:r>
              <a:rPr lang="en-US" sz="1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Adding Serverless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EF580-6F5A-DE4F-B50C-63A405D04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97" y="808269"/>
            <a:ext cx="8858250" cy="3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23539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  <p:bldP spid="5" grpId="0" animBg="1"/>
      <p:bldP spid="7" grpId="0"/>
      <p:bldP spid="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6">
            <a:extLst>
              <a:ext uri="{FF2B5EF4-FFF2-40B4-BE49-F238E27FC236}">
                <a16:creationId xmlns:a16="http://schemas.microsoft.com/office/drawing/2014/main" id="{10C0AED6-A0C6-424C-904A-C013D1281028}"/>
              </a:ext>
            </a:extLst>
          </p:cNvPr>
          <p:cNvSpPr txBox="1">
            <a:spLocks/>
          </p:cNvSpPr>
          <p:nvPr/>
        </p:nvSpPr>
        <p:spPr>
          <a:xfrm>
            <a:off x="676400" y="424634"/>
            <a:ext cx="6558790" cy="478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36BB4B-E260-404E-8336-DE1A39ADCA2C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DD8D5DBE-93DE-484C-983F-AAFC6C84B188}"/>
              </a:ext>
            </a:extLst>
          </p:cNvPr>
          <p:cNvSpPr txBox="1">
            <a:spLocks/>
          </p:cNvSpPr>
          <p:nvPr/>
        </p:nvSpPr>
        <p:spPr>
          <a:xfrm>
            <a:off x="151497" y="404200"/>
            <a:ext cx="7452360" cy="478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>
              <a:defRPr/>
            </a:pPr>
            <a:r>
              <a:rPr lang="en-US" sz="1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Adding Ignite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0E5CD8-ECD8-9D4B-B3CC-92C5BAC75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97" y="750793"/>
            <a:ext cx="8686800" cy="368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44936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  <p:bldP spid="5" grpId="0" animBg="1"/>
      <p:bldP spid="9" grpId="0"/>
      <p:bldP spid="9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5BE440-9DB1-4D17-B347-BCAB76895117}"/>
              </a:ext>
            </a:extLst>
          </p:cNvPr>
          <p:cNvSpPr/>
          <p:nvPr/>
        </p:nvSpPr>
        <p:spPr>
          <a:xfrm>
            <a:off x="0" y="2661312"/>
            <a:ext cx="5863328" cy="248218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A7BECD35-4515-488B-B6C0-B6F29A31A8E3}"/>
              </a:ext>
            </a:extLst>
          </p:cNvPr>
          <p:cNvSpPr/>
          <p:nvPr/>
        </p:nvSpPr>
        <p:spPr>
          <a:xfrm>
            <a:off x="0" y="0"/>
            <a:ext cx="1753737" cy="1042987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568B5A0-D2B1-5D4A-B081-43D17C38ED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4738" y="502508"/>
            <a:ext cx="8247771" cy="744537"/>
          </a:xfrm>
        </p:spPr>
        <p:txBody>
          <a:bodyPr/>
          <a:lstStyle/>
          <a:p>
            <a:r>
              <a:rPr lang="en-US" sz="4800" dirty="0"/>
              <a:t>Mapping Open Source and AWS</a:t>
            </a:r>
          </a:p>
        </p:txBody>
      </p:sp>
      <p:pic>
        <p:nvPicPr>
          <p:cNvPr id="1026" name="Picture 2" descr="Image result for AWS logo">
            <a:extLst>
              <a:ext uri="{FF2B5EF4-FFF2-40B4-BE49-F238E27FC236}">
                <a16:creationId xmlns:a16="http://schemas.microsoft.com/office/drawing/2014/main" id="{225E5495-2558-46CB-ABAF-45719BCF1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472" y="1804922"/>
            <a:ext cx="904733" cy="54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81A5E2B-0BC8-FA45-9016-246C5E6370AB}"/>
              </a:ext>
            </a:extLst>
          </p:cNvPr>
          <p:cNvSpPr txBox="1">
            <a:spLocks/>
          </p:cNvSpPr>
          <p:nvPr/>
        </p:nvSpPr>
        <p:spPr>
          <a:xfrm>
            <a:off x="58653" y="3231192"/>
            <a:ext cx="8593856" cy="134242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Books </a:t>
            </a:r>
            <a:r>
              <a:rPr lang="en-US" sz="1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ist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https://a.co/79CGMfB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Slides and video links: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https://github.com/adrianco/slides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Adrian Cockcroft – AWS - @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adrianco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787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6B6C6B"/>
            </a:gs>
            <a:gs pos="21000">
              <a:srgbClr val="545554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wave1">
            <a:extLst>
              <a:ext uri="{FF2B5EF4-FFF2-40B4-BE49-F238E27FC236}">
                <a16:creationId xmlns:a16="http://schemas.microsoft.com/office/drawing/2014/main" id="{2E91DE99-9848-4B9C-848C-56F34A988B67}"/>
              </a:ext>
            </a:extLst>
          </p:cNvPr>
          <p:cNvSpPr>
            <a:spLocks/>
          </p:cNvSpPr>
          <p:nvPr/>
        </p:nvSpPr>
        <p:spPr bwMode="auto">
          <a:xfrm rot="10800000">
            <a:off x="654417" y="1555316"/>
            <a:ext cx="10742931" cy="134104"/>
          </a:xfrm>
          <a:custGeom>
            <a:avLst/>
            <a:gdLst>
              <a:gd name="T0" fmla="*/ 0 w 3872"/>
              <a:gd name="T1" fmla="*/ 0 h 97"/>
              <a:gd name="T2" fmla="*/ 387 w 3872"/>
              <a:gd name="T3" fmla="*/ 97 h 97"/>
              <a:gd name="T4" fmla="*/ 774 w 3872"/>
              <a:gd name="T5" fmla="*/ 0 h 97"/>
              <a:gd name="T6" fmla="*/ 1161 w 3872"/>
              <a:gd name="T7" fmla="*/ 97 h 97"/>
              <a:gd name="T8" fmla="*/ 1549 w 3872"/>
              <a:gd name="T9" fmla="*/ 0 h 97"/>
              <a:gd name="T10" fmla="*/ 1936 w 3872"/>
              <a:gd name="T11" fmla="*/ 97 h 97"/>
              <a:gd name="T12" fmla="*/ 2323 w 3872"/>
              <a:gd name="T13" fmla="*/ 0 h 97"/>
              <a:gd name="T14" fmla="*/ 2710 w 3872"/>
              <a:gd name="T15" fmla="*/ 97 h 97"/>
              <a:gd name="T16" fmla="*/ 3097 w 3872"/>
              <a:gd name="T17" fmla="*/ 0 h 97"/>
              <a:gd name="T18" fmla="*/ 3485 w 3872"/>
              <a:gd name="T19" fmla="*/ 97 h 97"/>
              <a:gd name="T20" fmla="*/ 3872 w 3872"/>
              <a:gd name="T21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72" h="97">
                <a:moveTo>
                  <a:pt x="0" y="0"/>
                </a:moveTo>
                <a:cubicBezTo>
                  <a:pt x="193" y="0"/>
                  <a:pt x="193" y="97"/>
                  <a:pt x="387" y="97"/>
                </a:cubicBezTo>
                <a:cubicBezTo>
                  <a:pt x="581" y="97"/>
                  <a:pt x="581" y="0"/>
                  <a:pt x="774" y="0"/>
                </a:cubicBezTo>
                <a:cubicBezTo>
                  <a:pt x="968" y="0"/>
                  <a:pt x="968" y="97"/>
                  <a:pt x="1161" y="97"/>
                </a:cubicBezTo>
                <a:cubicBezTo>
                  <a:pt x="1355" y="97"/>
                  <a:pt x="1355" y="0"/>
                  <a:pt x="1549" y="0"/>
                </a:cubicBezTo>
                <a:cubicBezTo>
                  <a:pt x="1742" y="0"/>
                  <a:pt x="1742" y="97"/>
                  <a:pt x="1936" y="97"/>
                </a:cubicBezTo>
                <a:cubicBezTo>
                  <a:pt x="2129" y="97"/>
                  <a:pt x="2129" y="0"/>
                  <a:pt x="2323" y="0"/>
                </a:cubicBezTo>
                <a:cubicBezTo>
                  <a:pt x="2517" y="0"/>
                  <a:pt x="2517" y="97"/>
                  <a:pt x="2710" y="97"/>
                </a:cubicBezTo>
                <a:cubicBezTo>
                  <a:pt x="2904" y="97"/>
                  <a:pt x="2904" y="0"/>
                  <a:pt x="3097" y="0"/>
                </a:cubicBezTo>
                <a:cubicBezTo>
                  <a:pt x="3291" y="0"/>
                  <a:pt x="3291" y="97"/>
                  <a:pt x="3485" y="97"/>
                </a:cubicBezTo>
                <a:cubicBezTo>
                  <a:pt x="3678" y="97"/>
                  <a:pt x="3678" y="0"/>
                  <a:pt x="3872" y="0"/>
                </a:cubicBezTo>
              </a:path>
            </a:pathLst>
          </a:cu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19" tIns="286816" rIns="358519" bIns="2868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78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92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16" name="wave2">
            <a:extLst>
              <a:ext uri="{FF2B5EF4-FFF2-40B4-BE49-F238E27FC236}">
                <a16:creationId xmlns:a16="http://schemas.microsoft.com/office/drawing/2014/main" id="{9554C803-C45F-4AC7-9E24-F0B085EEB971}"/>
              </a:ext>
            </a:extLst>
          </p:cNvPr>
          <p:cNvSpPr>
            <a:spLocks/>
          </p:cNvSpPr>
          <p:nvPr/>
        </p:nvSpPr>
        <p:spPr bwMode="auto">
          <a:xfrm rot="10800000">
            <a:off x="78055" y="1544672"/>
            <a:ext cx="12256820" cy="134104"/>
          </a:xfrm>
          <a:custGeom>
            <a:avLst/>
            <a:gdLst>
              <a:gd name="T0" fmla="*/ 0 w 3872"/>
              <a:gd name="T1" fmla="*/ 0 h 97"/>
              <a:gd name="T2" fmla="*/ 387 w 3872"/>
              <a:gd name="T3" fmla="*/ 97 h 97"/>
              <a:gd name="T4" fmla="*/ 774 w 3872"/>
              <a:gd name="T5" fmla="*/ 0 h 97"/>
              <a:gd name="T6" fmla="*/ 1161 w 3872"/>
              <a:gd name="T7" fmla="*/ 97 h 97"/>
              <a:gd name="T8" fmla="*/ 1549 w 3872"/>
              <a:gd name="T9" fmla="*/ 0 h 97"/>
              <a:gd name="T10" fmla="*/ 1936 w 3872"/>
              <a:gd name="T11" fmla="*/ 97 h 97"/>
              <a:gd name="T12" fmla="*/ 2323 w 3872"/>
              <a:gd name="T13" fmla="*/ 0 h 97"/>
              <a:gd name="T14" fmla="*/ 2710 w 3872"/>
              <a:gd name="T15" fmla="*/ 97 h 97"/>
              <a:gd name="T16" fmla="*/ 3097 w 3872"/>
              <a:gd name="T17" fmla="*/ 0 h 97"/>
              <a:gd name="T18" fmla="*/ 3485 w 3872"/>
              <a:gd name="T19" fmla="*/ 97 h 97"/>
              <a:gd name="T20" fmla="*/ 3872 w 3872"/>
              <a:gd name="T21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72" h="97">
                <a:moveTo>
                  <a:pt x="0" y="0"/>
                </a:moveTo>
                <a:cubicBezTo>
                  <a:pt x="193" y="0"/>
                  <a:pt x="193" y="97"/>
                  <a:pt x="387" y="97"/>
                </a:cubicBezTo>
                <a:cubicBezTo>
                  <a:pt x="581" y="97"/>
                  <a:pt x="581" y="0"/>
                  <a:pt x="774" y="0"/>
                </a:cubicBezTo>
                <a:cubicBezTo>
                  <a:pt x="968" y="0"/>
                  <a:pt x="968" y="97"/>
                  <a:pt x="1161" y="97"/>
                </a:cubicBezTo>
                <a:cubicBezTo>
                  <a:pt x="1355" y="97"/>
                  <a:pt x="1355" y="0"/>
                  <a:pt x="1549" y="0"/>
                </a:cubicBezTo>
                <a:cubicBezTo>
                  <a:pt x="1742" y="0"/>
                  <a:pt x="1742" y="97"/>
                  <a:pt x="1936" y="97"/>
                </a:cubicBezTo>
                <a:cubicBezTo>
                  <a:pt x="2129" y="97"/>
                  <a:pt x="2129" y="0"/>
                  <a:pt x="2323" y="0"/>
                </a:cubicBezTo>
                <a:cubicBezTo>
                  <a:pt x="2517" y="0"/>
                  <a:pt x="2517" y="97"/>
                  <a:pt x="2710" y="97"/>
                </a:cubicBezTo>
                <a:cubicBezTo>
                  <a:pt x="2904" y="97"/>
                  <a:pt x="2904" y="0"/>
                  <a:pt x="3097" y="0"/>
                </a:cubicBezTo>
                <a:cubicBezTo>
                  <a:pt x="3291" y="0"/>
                  <a:pt x="3291" y="97"/>
                  <a:pt x="3485" y="97"/>
                </a:cubicBezTo>
                <a:cubicBezTo>
                  <a:pt x="3678" y="97"/>
                  <a:pt x="3678" y="0"/>
                  <a:pt x="3872" y="0"/>
                </a:cubicBezTo>
              </a:path>
            </a:pathLst>
          </a:cu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19" tIns="286816" rIns="358519" bIns="2868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78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92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C8B963-E084-452B-BA9A-9D9942A49711}"/>
              </a:ext>
            </a:extLst>
          </p:cNvPr>
          <p:cNvSpPr/>
          <p:nvPr/>
        </p:nvSpPr>
        <p:spPr>
          <a:xfrm>
            <a:off x="2381459" y="638105"/>
            <a:ext cx="6762541" cy="166863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56D81F5-9B58-4801-BB03-AD176CCC19AA}"/>
              </a:ext>
            </a:extLst>
          </p:cNvPr>
          <p:cNvSpPr/>
          <p:nvPr/>
        </p:nvSpPr>
        <p:spPr>
          <a:xfrm>
            <a:off x="2020529" y="1375322"/>
            <a:ext cx="402048" cy="522303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99" name="Freeform 14">
            <a:extLst>
              <a:ext uri="{FF2B5EF4-FFF2-40B4-BE49-F238E27FC236}">
                <a16:creationId xmlns:a16="http://schemas.microsoft.com/office/drawing/2014/main" id="{0AD73908-3E74-4D39-8BE6-4598F4328E8C}"/>
              </a:ext>
            </a:extLst>
          </p:cNvPr>
          <p:cNvSpPr>
            <a:spLocks/>
          </p:cNvSpPr>
          <p:nvPr/>
        </p:nvSpPr>
        <p:spPr bwMode="auto">
          <a:xfrm>
            <a:off x="7245955" y="1415209"/>
            <a:ext cx="823457" cy="358024"/>
          </a:xfrm>
          <a:custGeom>
            <a:avLst/>
            <a:gdLst>
              <a:gd name="T0" fmla="*/ 221 w 221"/>
              <a:gd name="T1" fmla="*/ 64 h 96"/>
              <a:gd name="T2" fmla="*/ 195 w 221"/>
              <a:gd name="T3" fmla="*/ 64 h 96"/>
              <a:gd name="T4" fmla="*/ 183 w 221"/>
              <a:gd name="T5" fmla="*/ 53 h 96"/>
              <a:gd name="T6" fmla="*/ 183 w 221"/>
              <a:gd name="T7" fmla="*/ 7 h 96"/>
              <a:gd name="T8" fmla="*/ 177 w 221"/>
              <a:gd name="T9" fmla="*/ 0 h 96"/>
              <a:gd name="T10" fmla="*/ 171 w 221"/>
              <a:gd name="T11" fmla="*/ 2 h 96"/>
              <a:gd name="T12" fmla="*/ 169 w 221"/>
              <a:gd name="T13" fmla="*/ 7 h 96"/>
              <a:gd name="T14" fmla="*/ 169 w 221"/>
              <a:gd name="T15" fmla="*/ 26 h 96"/>
              <a:gd name="T16" fmla="*/ 155 w 221"/>
              <a:gd name="T17" fmla="*/ 40 h 96"/>
              <a:gd name="T18" fmla="*/ 144 w 221"/>
              <a:gd name="T19" fmla="*/ 37 h 96"/>
              <a:gd name="T20" fmla="*/ 139 w 221"/>
              <a:gd name="T21" fmla="*/ 26 h 96"/>
              <a:gd name="T22" fmla="*/ 139 w 221"/>
              <a:gd name="T23" fmla="*/ 7 h 96"/>
              <a:gd name="T24" fmla="*/ 132 w 221"/>
              <a:gd name="T25" fmla="*/ 0 h 96"/>
              <a:gd name="T26" fmla="*/ 127 w 221"/>
              <a:gd name="T27" fmla="*/ 2 h 96"/>
              <a:gd name="T28" fmla="*/ 125 w 221"/>
              <a:gd name="T29" fmla="*/ 7 h 96"/>
              <a:gd name="T30" fmla="*/ 125 w 221"/>
              <a:gd name="T31" fmla="*/ 81 h 96"/>
              <a:gd name="T32" fmla="*/ 111 w 221"/>
              <a:gd name="T33" fmla="*/ 96 h 96"/>
              <a:gd name="T34" fmla="*/ 109 w 221"/>
              <a:gd name="T35" fmla="*/ 96 h 96"/>
              <a:gd name="T36" fmla="*/ 99 w 221"/>
              <a:gd name="T37" fmla="*/ 92 h 96"/>
              <a:gd name="T38" fmla="*/ 94 w 221"/>
              <a:gd name="T39" fmla="*/ 82 h 96"/>
              <a:gd name="T40" fmla="*/ 94 w 221"/>
              <a:gd name="T41" fmla="*/ 19 h 96"/>
              <a:gd name="T42" fmla="*/ 88 w 221"/>
              <a:gd name="T43" fmla="*/ 12 h 96"/>
              <a:gd name="T44" fmla="*/ 83 w 221"/>
              <a:gd name="T45" fmla="*/ 14 h 96"/>
              <a:gd name="T46" fmla="*/ 80 w 221"/>
              <a:gd name="T47" fmla="*/ 19 h 96"/>
              <a:gd name="T48" fmla="*/ 80 w 221"/>
              <a:gd name="T49" fmla="*/ 55 h 96"/>
              <a:gd name="T50" fmla="*/ 67 w 221"/>
              <a:gd name="T51" fmla="*/ 70 h 96"/>
              <a:gd name="T52" fmla="*/ 55 w 221"/>
              <a:gd name="T53" fmla="*/ 66 h 96"/>
              <a:gd name="T54" fmla="*/ 50 w 221"/>
              <a:gd name="T55" fmla="*/ 56 h 96"/>
              <a:gd name="T56" fmla="*/ 50 w 221"/>
              <a:gd name="T57" fmla="*/ 42 h 96"/>
              <a:gd name="T58" fmla="*/ 44 w 221"/>
              <a:gd name="T59" fmla="*/ 35 h 96"/>
              <a:gd name="T60" fmla="*/ 38 w 221"/>
              <a:gd name="T61" fmla="*/ 36 h 96"/>
              <a:gd name="T62" fmla="*/ 36 w 221"/>
              <a:gd name="T63" fmla="*/ 41 h 96"/>
              <a:gd name="T64" fmla="*/ 36 w 221"/>
              <a:gd name="T65" fmla="*/ 57 h 96"/>
              <a:gd name="T66" fmla="*/ 24 w 221"/>
              <a:gd name="T67" fmla="*/ 68 h 96"/>
              <a:gd name="T68" fmla="*/ 0 w 221"/>
              <a:gd name="T69" fmla="*/ 6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1" h="96">
                <a:moveTo>
                  <a:pt x="221" y="64"/>
                </a:moveTo>
                <a:cubicBezTo>
                  <a:pt x="195" y="64"/>
                  <a:pt x="195" y="64"/>
                  <a:pt x="195" y="64"/>
                </a:cubicBezTo>
                <a:cubicBezTo>
                  <a:pt x="188" y="64"/>
                  <a:pt x="183" y="59"/>
                  <a:pt x="183" y="53"/>
                </a:cubicBezTo>
                <a:cubicBezTo>
                  <a:pt x="183" y="7"/>
                  <a:pt x="183" y="7"/>
                  <a:pt x="183" y="7"/>
                </a:cubicBezTo>
                <a:cubicBezTo>
                  <a:pt x="183" y="4"/>
                  <a:pt x="180" y="1"/>
                  <a:pt x="177" y="0"/>
                </a:cubicBezTo>
                <a:cubicBezTo>
                  <a:pt x="175" y="0"/>
                  <a:pt x="173" y="1"/>
                  <a:pt x="171" y="2"/>
                </a:cubicBezTo>
                <a:cubicBezTo>
                  <a:pt x="170" y="3"/>
                  <a:pt x="169" y="5"/>
                  <a:pt x="169" y="7"/>
                </a:cubicBezTo>
                <a:cubicBezTo>
                  <a:pt x="169" y="26"/>
                  <a:pt x="169" y="26"/>
                  <a:pt x="169" y="26"/>
                </a:cubicBezTo>
                <a:cubicBezTo>
                  <a:pt x="169" y="33"/>
                  <a:pt x="163" y="40"/>
                  <a:pt x="155" y="40"/>
                </a:cubicBezTo>
                <a:cubicBezTo>
                  <a:pt x="151" y="41"/>
                  <a:pt x="147" y="39"/>
                  <a:pt x="144" y="37"/>
                </a:cubicBezTo>
                <a:cubicBezTo>
                  <a:pt x="140" y="34"/>
                  <a:pt x="139" y="30"/>
                  <a:pt x="139" y="26"/>
                </a:cubicBezTo>
                <a:cubicBezTo>
                  <a:pt x="139" y="7"/>
                  <a:pt x="139" y="7"/>
                  <a:pt x="139" y="7"/>
                </a:cubicBezTo>
                <a:cubicBezTo>
                  <a:pt x="139" y="4"/>
                  <a:pt x="136" y="1"/>
                  <a:pt x="132" y="0"/>
                </a:cubicBezTo>
                <a:cubicBezTo>
                  <a:pt x="130" y="0"/>
                  <a:pt x="128" y="1"/>
                  <a:pt x="127" y="2"/>
                </a:cubicBezTo>
                <a:cubicBezTo>
                  <a:pt x="125" y="3"/>
                  <a:pt x="125" y="5"/>
                  <a:pt x="125" y="7"/>
                </a:cubicBezTo>
                <a:cubicBezTo>
                  <a:pt x="125" y="81"/>
                  <a:pt x="125" y="81"/>
                  <a:pt x="125" y="81"/>
                </a:cubicBezTo>
                <a:cubicBezTo>
                  <a:pt x="125" y="89"/>
                  <a:pt x="119" y="95"/>
                  <a:pt x="111" y="96"/>
                </a:cubicBezTo>
                <a:cubicBezTo>
                  <a:pt x="110" y="96"/>
                  <a:pt x="110" y="96"/>
                  <a:pt x="109" y="96"/>
                </a:cubicBezTo>
                <a:cubicBezTo>
                  <a:pt x="106" y="96"/>
                  <a:pt x="102" y="95"/>
                  <a:pt x="99" y="92"/>
                </a:cubicBezTo>
                <a:cubicBezTo>
                  <a:pt x="96" y="90"/>
                  <a:pt x="94" y="86"/>
                  <a:pt x="94" y="82"/>
                </a:cubicBezTo>
                <a:cubicBezTo>
                  <a:pt x="94" y="19"/>
                  <a:pt x="94" y="19"/>
                  <a:pt x="94" y="19"/>
                </a:cubicBezTo>
                <a:cubicBezTo>
                  <a:pt x="94" y="16"/>
                  <a:pt x="92" y="12"/>
                  <a:pt x="88" y="12"/>
                </a:cubicBezTo>
                <a:cubicBezTo>
                  <a:pt x="86" y="12"/>
                  <a:pt x="84" y="13"/>
                  <a:pt x="83" y="14"/>
                </a:cubicBezTo>
                <a:cubicBezTo>
                  <a:pt x="81" y="15"/>
                  <a:pt x="80" y="17"/>
                  <a:pt x="80" y="19"/>
                </a:cubicBezTo>
                <a:cubicBezTo>
                  <a:pt x="80" y="55"/>
                  <a:pt x="80" y="55"/>
                  <a:pt x="80" y="55"/>
                </a:cubicBezTo>
                <a:cubicBezTo>
                  <a:pt x="80" y="63"/>
                  <a:pt x="74" y="69"/>
                  <a:pt x="67" y="70"/>
                </a:cubicBezTo>
                <a:cubicBezTo>
                  <a:pt x="62" y="70"/>
                  <a:pt x="58" y="69"/>
                  <a:pt x="55" y="66"/>
                </a:cubicBezTo>
                <a:cubicBezTo>
                  <a:pt x="52" y="64"/>
                  <a:pt x="50" y="60"/>
                  <a:pt x="50" y="56"/>
                </a:cubicBezTo>
                <a:cubicBezTo>
                  <a:pt x="50" y="42"/>
                  <a:pt x="50" y="42"/>
                  <a:pt x="50" y="42"/>
                </a:cubicBezTo>
                <a:cubicBezTo>
                  <a:pt x="50" y="38"/>
                  <a:pt x="47" y="35"/>
                  <a:pt x="44" y="35"/>
                </a:cubicBezTo>
                <a:cubicBezTo>
                  <a:pt x="42" y="34"/>
                  <a:pt x="40" y="35"/>
                  <a:pt x="38" y="36"/>
                </a:cubicBezTo>
                <a:cubicBezTo>
                  <a:pt x="37" y="38"/>
                  <a:pt x="36" y="39"/>
                  <a:pt x="36" y="41"/>
                </a:cubicBezTo>
                <a:cubicBezTo>
                  <a:pt x="36" y="57"/>
                  <a:pt x="36" y="57"/>
                  <a:pt x="36" y="57"/>
                </a:cubicBezTo>
                <a:cubicBezTo>
                  <a:pt x="36" y="63"/>
                  <a:pt x="31" y="68"/>
                  <a:pt x="24" y="68"/>
                </a:cubicBezTo>
                <a:cubicBezTo>
                  <a:pt x="0" y="68"/>
                  <a:pt x="0" y="68"/>
                  <a:pt x="0" y="68"/>
                </a:cubicBezTo>
              </a:path>
            </a:pathLst>
          </a:custGeom>
          <a:noFill/>
          <a:ln w="158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1206" name="Freeform: Shape 1205">
            <a:extLst>
              <a:ext uri="{FF2B5EF4-FFF2-40B4-BE49-F238E27FC236}">
                <a16:creationId xmlns:a16="http://schemas.microsoft.com/office/drawing/2014/main" id="{F6DD88D9-A391-46D7-80E8-181738C6935F}"/>
              </a:ext>
            </a:extLst>
          </p:cNvPr>
          <p:cNvSpPr/>
          <p:nvPr/>
        </p:nvSpPr>
        <p:spPr>
          <a:xfrm>
            <a:off x="6896084" y="780935"/>
            <a:ext cx="1541800" cy="1541800"/>
          </a:xfrm>
          <a:custGeom>
            <a:avLst/>
            <a:gdLst>
              <a:gd name="connsiteX0" fmla="*/ 770900 w 1541800"/>
              <a:gd name="connsiteY0" fmla="*/ 0 h 1541800"/>
              <a:gd name="connsiteX1" fmla="*/ 1541800 w 1541800"/>
              <a:gd name="connsiteY1" fmla="*/ 770900 h 1541800"/>
              <a:gd name="connsiteX2" fmla="*/ 770900 w 1541800"/>
              <a:gd name="connsiteY2" fmla="*/ 1541800 h 1541800"/>
              <a:gd name="connsiteX3" fmla="*/ 0 w 1541800"/>
              <a:gd name="connsiteY3" fmla="*/ 770900 h 1541800"/>
              <a:gd name="connsiteX4" fmla="*/ 770900 w 1541800"/>
              <a:gd name="connsiteY4" fmla="*/ 0 h 1541800"/>
              <a:gd name="connsiteX5" fmla="*/ 386409 w 1541800"/>
              <a:gd name="connsiteY5" fmla="*/ 446825 h 1541800"/>
              <a:gd name="connsiteX6" fmla="*/ 300352 w 1541800"/>
              <a:gd name="connsiteY6" fmla="*/ 532882 h 1541800"/>
              <a:gd name="connsiteX7" fmla="*/ 300352 w 1541800"/>
              <a:gd name="connsiteY7" fmla="*/ 1093230 h 1541800"/>
              <a:gd name="connsiteX8" fmla="*/ 386409 w 1541800"/>
              <a:gd name="connsiteY8" fmla="*/ 1179287 h 1541800"/>
              <a:gd name="connsiteX9" fmla="*/ 1157607 w 1541800"/>
              <a:gd name="connsiteY9" fmla="*/ 1179287 h 1541800"/>
              <a:gd name="connsiteX10" fmla="*/ 1243664 w 1541800"/>
              <a:gd name="connsiteY10" fmla="*/ 1093230 h 1541800"/>
              <a:gd name="connsiteX11" fmla="*/ 1243664 w 1541800"/>
              <a:gd name="connsiteY11" fmla="*/ 532882 h 1541800"/>
              <a:gd name="connsiteX12" fmla="*/ 1157607 w 1541800"/>
              <a:gd name="connsiteY12" fmla="*/ 446825 h 1541800"/>
              <a:gd name="connsiteX13" fmla="*/ 386409 w 1541800"/>
              <a:gd name="connsiteY13" fmla="*/ 446825 h 15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41800" h="1541800">
                <a:moveTo>
                  <a:pt x="770900" y="0"/>
                </a:moveTo>
                <a:cubicBezTo>
                  <a:pt x="1196656" y="0"/>
                  <a:pt x="1541800" y="345144"/>
                  <a:pt x="1541800" y="770900"/>
                </a:cubicBezTo>
                <a:cubicBezTo>
                  <a:pt x="1541800" y="1196656"/>
                  <a:pt x="1196656" y="1541800"/>
                  <a:pt x="770900" y="1541800"/>
                </a:cubicBezTo>
                <a:cubicBezTo>
                  <a:pt x="345144" y="1541800"/>
                  <a:pt x="0" y="1196656"/>
                  <a:pt x="0" y="770900"/>
                </a:cubicBezTo>
                <a:cubicBezTo>
                  <a:pt x="0" y="345144"/>
                  <a:pt x="345144" y="0"/>
                  <a:pt x="770900" y="0"/>
                </a:cubicBezTo>
                <a:close/>
                <a:moveTo>
                  <a:pt x="386409" y="446825"/>
                </a:moveTo>
                <a:cubicBezTo>
                  <a:pt x="338881" y="446825"/>
                  <a:pt x="300352" y="485354"/>
                  <a:pt x="300352" y="532882"/>
                </a:cubicBezTo>
                <a:lnTo>
                  <a:pt x="300352" y="1093230"/>
                </a:lnTo>
                <a:cubicBezTo>
                  <a:pt x="300352" y="1140758"/>
                  <a:pt x="338881" y="1179287"/>
                  <a:pt x="386409" y="1179287"/>
                </a:cubicBezTo>
                <a:lnTo>
                  <a:pt x="1157607" y="1179287"/>
                </a:lnTo>
                <a:cubicBezTo>
                  <a:pt x="1205135" y="1179287"/>
                  <a:pt x="1243664" y="1140758"/>
                  <a:pt x="1243664" y="1093230"/>
                </a:cubicBezTo>
                <a:lnTo>
                  <a:pt x="1243664" y="532882"/>
                </a:lnTo>
                <a:cubicBezTo>
                  <a:pt x="1243664" y="485354"/>
                  <a:pt x="1205135" y="446825"/>
                  <a:pt x="1157607" y="446825"/>
                </a:cubicBezTo>
                <a:lnTo>
                  <a:pt x="386409" y="446825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202" name="Group 1201">
            <a:extLst>
              <a:ext uri="{FF2B5EF4-FFF2-40B4-BE49-F238E27FC236}">
                <a16:creationId xmlns:a16="http://schemas.microsoft.com/office/drawing/2014/main" id="{6CDA22AB-E3CD-4FF4-B985-56EBE940C28B}"/>
              </a:ext>
            </a:extLst>
          </p:cNvPr>
          <p:cNvGrpSpPr/>
          <p:nvPr/>
        </p:nvGrpSpPr>
        <p:grpSpPr>
          <a:xfrm>
            <a:off x="7046261" y="1224424"/>
            <a:ext cx="1237129" cy="791456"/>
            <a:chOff x="7046261" y="1206393"/>
            <a:chExt cx="1237129" cy="791456"/>
          </a:xfrm>
        </p:grpSpPr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B3667D96-B111-460F-9DB9-58FA0D8E83D4}"/>
                </a:ext>
              </a:extLst>
            </p:cNvPr>
            <p:cNvSpPr/>
            <p:nvPr/>
          </p:nvSpPr>
          <p:spPr>
            <a:xfrm>
              <a:off x="7190693" y="1206393"/>
              <a:ext cx="943312" cy="732462"/>
            </a:xfrm>
            <a:custGeom>
              <a:avLst/>
              <a:gdLst>
                <a:gd name="connsiteX0" fmla="*/ 86057 w 943312"/>
                <a:gd name="connsiteY0" fmla="*/ 0 h 732462"/>
                <a:gd name="connsiteX1" fmla="*/ 857255 w 943312"/>
                <a:gd name="connsiteY1" fmla="*/ 0 h 732462"/>
                <a:gd name="connsiteX2" fmla="*/ 943312 w 943312"/>
                <a:gd name="connsiteY2" fmla="*/ 86057 h 732462"/>
                <a:gd name="connsiteX3" fmla="*/ 943312 w 943312"/>
                <a:gd name="connsiteY3" fmla="*/ 646405 h 732462"/>
                <a:gd name="connsiteX4" fmla="*/ 857255 w 943312"/>
                <a:gd name="connsiteY4" fmla="*/ 732462 h 732462"/>
                <a:gd name="connsiteX5" fmla="*/ 86057 w 943312"/>
                <a:gd name="connsiteY5" fmla="*/ 732462 h 732462"/>
                <a:gd name="connsiteX6" fmla="*/ 0 w 943312"/>
                <a:gd name="connsiteY6" fmla="*/ 646405 h 732462"/>
                <a:gd name="connsiteX7" fmla="*/ 0 w 943312"/>
                <a:gd name="connsiteY7" fmla="*/ 86057 h 732462"/>
                <a:gd name="connsiteX8" fmla="*/ 86057 w 943312"/>
                <a:gd name="connsiteY8" fmla="*/ 0 h 732462"/>
                <a:gd name="connsiteX9" fmla="*/ 117482 w 943312"/>
                <a:gd name="connsiteY9" fmla="*/ 59431 h 732462"/>
                <a:gd name="connsiteX10" fmla="*/ 63037 w 943312"/>
                <a:gd name="connsiteY10" fmla="*/ 113876 h 732462"/>
                <a:gd name="connsiteX11" fmla="*/ 63037 w 943312"/>
                <a:gd name="connsiteY11" fmla="*/ 618584 h 732462"/>
                <a:gd name="connsiteX12" fmla="*/ 117482 w 943312"/>
                <a:gd name="connsiteY12" fmla="*/ 673029 h 732462"/>
                <a:gd name="connsiteX13" fmla="*/ 825831 w 943312"/>
                <a:gd name="connsiteY13" fmla="*/ 673029 h 732462"/>
                <a:gd name="connsiteX14" fmla="*/ 880276 w 943312"/>
                <a:gd name="connsiteY14" fmla="*/ 618584 h 732462"/>
                <a:gd name="connsiteX15" fmla="*/ 880276 w 943312"/>
                <a:gd name="connsiteY15" fmla="*/ 113876 h 732462"/>
                <a:gd name="connsiteX16" fmla="*/ 825831 w 943312"/>
                <a:gd name="connsiteY16" fmla="*/ 59431 h 732462"/>
                <a:gd name="connsiteX17" fmla="*/ 117482 w 943312"/>
                <a:gd name="connsiteY17" fmla="*/ 59431 h 73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43312" h="732462">
                  <a:moveTo>
                    <a:pt x="86057" y="0"/>
                  </a:moveTo>
                  <a:lnTo>
                    <a:pt x="857255" y="0"/>
                  </a:lnTo>
                  <a:cubicBezTo>
                    <a:pt x="904783" y="0"/>
                    <a:pt x="943312" y="38529"/>
                    <a:pt x="943312" y="86057"/>
                  </a:cubicBezTo>
                  <a:lnTo>
                    <a:pt x="943312" y="646405"/>
                  </a:lnTo>
                  <a:cubicBezTo>
                    <a:pt x="943312" y="693933"/>
                    <a:pt x="904783" y="732462"/>
                    <a:pt x="857255" y="732462"/>
                  </a:cubicBezTo>
                  <a:lnTo>
                    <a:pt x="86057" y="732462"/>
                  </a:lnTo>
                  <a:cubicBezTo>
                    <a:pt x="38529" y="732462"/>
                    <a:pt x="0" y="693933"/>
                    <a:pt x="0" y="646405"/>
                  </a:cubicBezTo>
                  <a:lnTo>
                    <a:pt x="0" y="86057"/>
                  </a:lnTo>
                  <a:cubicBezTo>
                    <a:pt x="0" y="38529"/>
                    <a:pt x="38529" y="0"/>
                    <a:pt x="86057" y="0"/>
                  </a:cubicBezTo>
                  <a:close/>
                  <a:moveTo>
                    <a:pt x="117482" y="59431"/>
                  </a:moveTo>
                  <a:cubicBezTo>
                    <a:pt x="87413" y="59431"/>
                    <a:pt x="63037" y="83807"/>
                    <a:pt x="63037" y="113876"/>
                  </a:cubicBezTo>
                  <a:lnTo>
                    <a:pt x="63037" y="618584"/>
                  </a:lnTo>
                  <a:cubicBezTo>
                    <a:pt x="63037" y="648653"/>
                    <a:pt x="87413" y="673029"/>
                    <a:pt x="117482" y="673029"/>
                  </a:cubicBezTo>
                  <a:lnTo>
                    <a:pt x="825831" y="673029"/>
                  </a:lnTo>
                  <a:cubicBezTo>
                    <a:pt x="855900" y="673029"/>
                    <a:pt x="880276" y="648653"/>
                    <a:pt x="880276" y="618584"/>
                  </a:cubicBezTo>
                  <a:lnTo>
                    <a:pt x="880276" y="113876"/>
                  </a:lnTo>
                  <a:cubicBezTo>
                    <a:pt x="880276" y="83807"/>
                    <a:pt x="855900" y="59431"/>
                    <a:pt x="825831" y="59431"/>
                  </a:cubicBezTo>
                  <a:lnTo>
                    <a:pt x="117482" y="59431"/>
                  </a:lnTo>
                  <a:close/>
                </a:path>
              </a:pathLst>
            </a:custGeom>
            <a:solidFill>
              <a:srgbClr val="727270"/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182" name="Straight Connector 1181">
              <a:extLst>
                <a:ext uri="{FF2B5EF4-FFF2-40B4-BE49-F238E27FC236}">
                  <a16:creationId xmlns:a16="http://schemas.microsoft.com/office/drawing/2014/main" id="{068F6553-2D5F-4C94-8504-FEA931FB6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6261" y="1890944"/>
              <a:ext cx="162407" cy="106905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3" name="Straight Connector 1182">
              <a:extLst>
                <a:ext uri="{FF2B5EF4-FFF2-40B4-BE49-F238E27FC236}">
                  <a16:creationId xmlns:a16="http://schemas.microsoft.com/office/drawing/2014/main" id="{AD850383-0EBA-40A5-96C7-478AEB345F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0109" y="1893903"/>
              <a:ext cx="163281" cy="88578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9B2C4C3F-E253-47B0-8F74-253C0FF6E905}"/>
              </a:ext>
            </a:extLst>
          </p:cNvPr>
          <p:cNvGrpSpPr/>
          <p:nvPr/>
        </p:nvGrpSpPr>
        <p:grpSpPr>
          <a:xfrm>
            <a:off x="1259809" y="1116205"/>
            <a:ext cx="760720" cy="781420"/>
            <a:chOff x="1186067" y="1095374"/>
            <a:chExt cx="880856" cy="904825"/>
          </a:xfrm>
        </p:grpSpPr>
        <p:grpSp>
          <p:nvGrpSpPr>
            <p:cNvPr id="1145" name="Group 1144">
              <a:extLst>
                <a:ext uri="{FF2B5EF4-FFF2-40B4-BE49-F238E27FC236}">
                  <a16:creationId xmlns:a16="http://schemas.microsoft.com/office/drawing/2014/main" id="{A725D7C5-740A-4AEE-B9CC-87709DCA5D41}"/>
                </a:ext>
              </a:extLst>
            </p:cNvPr>
            <p:cNvGrpSpPr/>
            <p:nvPr/>
          </p:nvGrpSpPr>
          <p:grpSpPr>
            <a:xfrm>
              <a:off x="1186067" y="1095374"/>
              <a:ext cx="880856" cy="904825"/>
              <a:chOff x="1028905" y="945356"/>
              <a:chExt cx="880856" cy="904825"/>
            </a:xfrm>
          </p:grpSpPr>
          <p:grpSp>
            <p:nvGrpSpPr>
              <p:cNvPr id="1141" name="Group 1140">
                <a:extLst>
                  <a:ext uri="{FF2B5EF4-FFF2-40B4-BE49-F238E27FC236}">
                    <a16:creationId xmlns:a16="http://schemas.microsoft.com/office/drawing/2014/main" id="{168378D3-AC77-4EB6-AC18-6C3A87178211}"/>
                  </a:ext>
                </a:extLst>
              </p:cNvPr>
              <p:cNvGrpSpPr/>
              <p:nvPr/>
            </p:nvGrpSpPr>
            <p:grpSpPr>
              <a:xfrm>
                <a:off x="1028905" y="945356"/>
                <a:ext cx="880856" cy="831057"/>
                <a:chOff x="983662" y="1824038"/>
                <a:chExt cx="880856" cy="831057"/>
              </a:xfrm>
            </p:grpSpPr>
            <p:cxnSp>
              <p:nvCxnSpPr>
                <p:cNvPr id="1132" name="Straight Connector 1131">
                  <a:extLst>
                    <a:ext uri="{FF2B5EF4-FFF2-40B4-BE49-F238E27FC236}">
                      <a16:creationId xmlns:a16="http://schemas.microsoft.com/office/drawing/2014/main" id="{5BC3A17A-9458-4A25-BEA6-54D0BA465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09688" y="1945481"/>
                  <a:ext cx="100012" cy="123827"/>
                </a:xfrm>
                <a:prstGeom prst="line">
                  <a:avLst/>
                </a:prstGeom>
                <a:gradFill rotWithShape="0">
                  <a:gsLst>
                    <a:gs pos="100000">
                      <a:srgbClr val="6B6C6B"/>
                    </a:gs>
                    <a:gs pos="21000">
                      <a:srgbClr val="545554"/>
                    </a:gs>
                  </a:gsLst>
                  <a:path path="circle">
                    <a:fillToRect l="2310796" t="757438" r="-2210796" b="-657438"/>
                  </a:path>
                  <a:tileRect l="-956926" t="-2412611" r="-2210796" b="-657438"/>
                </a:gradFill>
                <a:ln w="15875" cap="rnd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140" name="Group 1139">
                  <a:extLst>
                    <a:ext uri="{FF2B5EF4-FFF2-40B4-BE49-F238E27FC236}">
                      <a16:creationId xmlns:a16="http://schemas.microsoft.com/office/drawing/2014/main" id="{E75A1A34-C54A-49CF-A57C-5CC003608BD9}"/>
                    </a:ext>
                  </a:extLst>
                </p:cNvPr>
                <p:cNvGrpSpPr/>
                <p:nvPr/>
              </p:nvGrpSpPr>
              <p:grpSpPr>
                <a:xfrm>
                  <a:off x="983662" y="1824038"/>
                  <a:ext cx="880856" cy="831057"/>
                  <a:chOff x="983662" y="1824038"/>
                  <a:chExt cx="880856" cy="831057"/>
                </a:xfrm>
              </p:grpSpPr>
              <p:sp>
                <p:nvSpPr>
                  <p:cNvPr id="1121" name="Rectangle: Rounded Corners 1120">
                    <a:extLst>
                      <a:ext uri="{FF2B5EF4-FFF2-40B4-BE49-F238E27FC236}">
                        <a16:creationId xmlns:a16="http://schemas.microsoft.com/office/drawing/2014/main" id="{C255AF4D-AE9E-49A0-854C-4DF44DBF802C}"/>
                      </a:ext>
                    </a:extLst>
                  </p:cNvPr>
                  <p:cNvSpPr/>
                  <p:nvPr/>
                </p:nvSpPr>
                <p:spPr>
                  <a:xfrm>
                    <a:off x="983662" y="2069307"/>
                    <a:ext cx="880856" cy="585788"/>
                  </a:xfrm>
                  <a:prstGeom prst="roundRect">
                    <a:avLst/>
                  </a:prstGeom>
                  <a:gradFill rotWithShape="0">
                    <a:gsLst>
                      <a:gs pos="100000">
                        <a:srgbClr val="6B6C6B"/>
                      </a:gs>
                      <a:gs pos="21000">
                        <a:srgbClr val="545554"/>
                      </a:gs>
                    </a:gsLst>
                    <a:path path="circle">
                      <a:fillToRect l="2310796" t="757438" r="-2210796" b="-657438"/>
                    </a:path>
                    <a:tileRect l="-956926" t="-2412611" r="-2210796" b="-657438"/>
                  </a:gradFill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2" name="Rectangle: Rounded Corners 1121">
                    <a:extLst>
                      <a:ext uri="{FF2B5EF4-FFF2-40B4-BE49-F238E27FC236}">
                        <a16:creationId xmlns:a16="http://schemas.microsoft.com/office/drawing/2014/main" id="{BE66C79C-4E47-4D95-B6F1-AE0CB3B344AB}"/>
                      </a:ext>
                    </a:extLst>
                  </p:cNvPr>
                  <p:cNvSpPr/>
                  <p:nvPr/>
                </p:nvSpPr>
                <p:spPr>
                  <a:xfrm>
                    <a:off x="1040812" y="2124076"/>
                    <a:ext cx="633207" cy="478630"/>
                  </a:xfrm>
                  <a:prstGeom prst="roundRect">
                    <a:avLst>
                      <a:gd name="adj" fmla="val 10697"/>
                    </a:avLst>
                  </a:prstGeom>
                  <a:gradFill rotWithShape="0">
                    <a:gsLst>
                      <a:gs pos="100000">
                        <a:srgbClr val="6B6C6B"/>
                      </a:gs>
                      <a:gs pos="21000">
                        <a:srgbClr val="545554"/>
                      </a:gs>
                    </a:gsLst>
                    <a:path path="circle">
                      <a:fillToRect l="2310796" t="757438" r="-2210796" b="-657438"/>
                    </a:path>
                    <a:tileRect l="-956926" t="-2412611" r="-2210796" b="-657438"/>
                  </a:gradFill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130" name="Group 1129">
                    <a:extLst>
                      <a:ext uri="{FF2B5EF4-FFF2-40B4-BE49-F238E27FC236}">
                        <a16:creationId xmlns:a16="http://schemas.microsoft.com/office/drawing/2014/main" id="{C45B5187-AB4C-4006-B8B9-C320CFAD553E}"/>
                      </a:ext>
                    </a:extLst>
                  </p:cNvPr>
                  <p:cNvGrpSpPr/>
                  <p:nvPr/>
                </p:nvGrpSpPr>
                <p:grpSpPr>
                  <a:xfrm>
                    <a:off x="1720262" y="2183606"/>
                    <a:ext cx="103775" cy="385763"/>
                    <a:chOff x="1710737" y="2183606"/>
                    <a:chExt cx="103775" cy="385763"/>
                  </a:xfrm>
                </p:grpSpPr>
                <p:sp>
                  <p:nvSpPr>
                    <p:cNvPr id="1123" name="Oval 1122">
                      <a:extLst>
                        <a:ext uri="{FF2B5EF4-FFF2-40B4-BE49-F238E27FC236}">
                          <a16:creationId xmlns:a16="http://schemas.microsoft.com/office/drawing/2014/main" id="{B9BCCA70-C595-4BF4-8F7E-1FDA016A3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3809" y="2471738"/>
                      <a:ext cx="97631" cy="97631"/>
                    </a:xfrm>
                    <a:prstGeom prst="ellipse">
                      <a:avLst/>
                    </a:prstGeom>
                    <a:solidFill>
                      <a:schemeClr val="tx1">
                        <a:alpha val="32000"/>
                      </a:schemeClr>
                    </a:solidFill>
                    <a:ln w="15875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125" name="Straight Connector 1124">
                      <a:extLst>
                        <a:ext uri="{FF2B5EF4-FFF2-40B4-BE49-F238E27FC236}">
                          <a16:creationId xmlns:a16="http://schemas.microsoft.com/office/drawing/2014/main" id="{09760222-6791-477F-9590-A05AE0F8894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183606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26" name="Straight Connector 1125">
                      <a:extLst>
                        <a:ext uri="{FF2B5EF4-FFF2-40B4-BE49-F238E27FC236}">
                          <a16:creationId xmlns:a16="http://schemas.microsoft.com/office/drawing/2014/main" id="{ABB519AB-36F2-4883-9B40-7D57814837E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233612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27" name="Straight Connector 1126">
                      <a:extLst>
                        <a:ext uri="{FF2B5EF4-FFF2-40B4-BE49-F238E27FC236}">
                          <a16:creationId xmlns:a16="http://schemas.microsoft.com/office/drawing/2014/main" id="{8D1D71A9-E22A-4EA9-9886-F118CA10DDA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283619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28" name="Straight Connector 1127">
                      <a:extLst>
                        <a:ext uri="{FF2B5EF4-FFF2-40B4-BE49-F238E27FC236}">
                          <a16:creationId xmlns:a16="http://schemas.microsoft.com/office/drawing/2014/main" id="{E07854A3-9AC4-47BC-9F02-453DA4C5D0E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338387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1129" name="Oval 1128">
                      <a:extLst>
                        <a:ext uri="{FF2B5EF4-FFF2-40B4-BE49-F238E27FC236}">
                          <a16:creationId xmlns:a16="http://schemas.microsoft.com/office/drawing/2014/main" id="{C812F37D-5DFE-491E-A15F-DBC06B344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812" y="2390775"/>
                      <a:ext cx="47625" cy="47625"/>
                    </a:xfrm>
                    <a:prstGeom prst="ellips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136" name="Straight Connector 1135">
                    <a:extLst>
                      <a:ext uri="{FF2B5EF4-FFF2-40B4-BE49-F238E27FC236}">
                        <a16:creationId xmlns:a16="http://schemas.microsoft.com/office/drawing/2014/main" id="{79D950A8-F347-4A6D-89A4-25511590C2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233488" y="1874044"/>
                    <a:ext cx="80963" cy="195265"/>
                  </a:xfrm>
                  <a:prstGeom prst="line">
                    <a:avLst/>
                  </a:prstGeom>
                  <a:gradFill rotWithShape="0">
                    <a:gsLst>
                      <a:gs pos="100000">
                        <a:srgbClr val="6B6C6B"/>
                      </a:gs>
                      <a:gs pos="21000">
                        <a:srgbClr val="545554"/>
                      </a:gs>
                    </a:gsLst>
                    <a:path path="circle">
                      <a:fillToRect l="2310796" t="757438" r="-2210796" b="-657438"/>
                    </a:path>
                    <a:tileRect l="-956926" t="-2412611" r="-2210796" b="-657438"/>
                  </a:gradFill>
                  <a:ln w="15875" cap="rnd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</p:cxnSp>
              <p:sp useBgFill="1">
                <p:nvSpPr>
                  <p:cNvPr id="1138" name="Oval 1137">
                    <a:extLst>
                      <a:ext uri="{FF2B5EF4-FFF2-40B4-BE49-F238E27FC236}">
                        <a16:creationId xmlns:a16="http://schemas.microsoft.com/office/drawing/2014/main" id="{8A0163CB-108B-4EBF-98B0-E65D5D1354E0}"/>
                      </a:ext>
                    </a:extLst>
                  </p:cNvPr>
                  <p:cNvSpPr/>
                  <p:nvPr/>
                </p:nvSpPr>
                <p:spPr>
                  <a:xfrm>
                    <a:off x="1393531" y="1905000"/>
                    <a:ext cx="47625" cy="47625"/>
                  </a:xfrm>
                  <a:prstGeom prst="ellipse">
                    <a:avLst/>
                  </a:prstGeom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 useBgFill="1">
                <p:nvSpPr>
                  <p:cNvPr id="1139" name="Oval 1138">
                    <a:extLst>
                      <a:ext uri="{FF2B5EF4-FFF2-40B4-BE49-F238E27FC236}">
                        <a16:creationId xmlns:a16="http://schemas.microsoft.com/office/drawing/2014/main" id="{086F7833-0560-40D9-A5AD-09AE44162770}"/>
                      </a:ext>
                    </a:extLst>
                  </p:cNvPr>
                  <p:cNvSpPr/>
                  <p:nvPr/>
                </p:nvSpPr>
                <p:spPr>
                  <a:xfrm>
                    <a:off x="1203031" y="1824038"/>
                    <a:ext cx="47625" cy="47625"/>
                  </a:xfrm>
                  <a:prstGeom prst="ellipse">
                    <a:avLst/>
                  </a:prstGeom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1143" name="Straight Connector 1142">
                <a:extLst>
                  <a:ext uri="{FF2B5EF4-FFF2-40B4-BE49-F238E27FC236}">
                    <a16:creationId xmlns:a16="http://schemas.microsoft.com/office/drawing/2014/main" id="{70E7BC72-1F6E-412D-AA97-9821E28B6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1789" y="1777898"/>
                <a:ext cx="0" cy="72283"/>
              </a:xfrm>
              <a:prstGeom prst="line">
                <a:avLst/>
              </a:prstGeom>
              <a:gradFill rotWithShape="0">
                <a:gsLst>
                  <a:gs pos="100000">
                    <a:srgbClr val="6B6C6B"/>
                  </a:gs>
                  <a:gs pos="21000">
                    <a:srgbClr val="545554"/>
                  </a:gs>
                </a:gsLst>
                <a:path path="circle">
                  <a:fillToRect l="2310796" t="757438" r="-2210796" b="-657438"/>
                </a:path>
                <a:tileRect l="-956926" t="-2412611" r="-2210796" b="-657438"/>
              </a:gradFill>
              <a:ln w="15875" cap="rnd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4" name="Straight Connector 1143">
                <a:extLst>
                  <a:ext uri="{FF2B5EF4-FFF2-40B4-BE49-F238E27FC236}">
                    <a16:creationId xmlns:a16="http://schemas.microsoft.com/office/drawing/2014/main" id="{231587A8-5FDD-4F07-8E9F-4A70A81B8B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9477" y="1777898"/>
                <a:ext cx="0" cy="72283"/>
              </a:xfrm>
              <a:prstGeom prst="line">
                <a:avLst/>
              </a:prstGeom>
              <a:gradFill rotWithShape="0">
                <a:gsLst>
                  <a:gs pos="100000">
                    <a:srgbClr val="6B6C6B"/>
                  </a:gs>
                  <a:gs pos="21000">
                    <a:srgbClr val="545554"/>
                  </a:gs>
                </a:gsLst>
                <a:path path="circle">
                  <a:fillToRect l="2310796" t="757438" r="-2210796" b="-657438"/>
                </a:path>
                <a:tileRect l="-956926" t="-2412611" r="-2210796" b="-657438"/>
              </a:gradFill>
              <a:ln w="15875" cap="rnd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C84CC2F8-ADEF-4318-8D01-FC1AA49E0D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7801" y="1400859"/>
              <a:ext cx="121968" cy="125522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1" name="Straight Connector 1150">
              <a:extLst>
                <a:ext uri="{FF2B5EF4-FFF2-40B4-BE49-F238E27FC236}">
                  <a16:creationId xmlns:a16="http://schemas.microsoft.com/office/drawing/2014/main" id="{7F3DC8CE-DF27-4CFC-9284-701DEAA116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2088" y="1403239"/>
              <a:ext cx="78170" cy="80448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3" name="Straight Connector 1152">
              <a:extLst>
                <a:ext uri="{FF2B5EF4-FFF2-40B4-BE49-F238E27FC236}">
                  <a16:creationId xmlns:a16="http://schemas.microsoft.com/office/drawing/2014/main" id="{9D898187-7A13-4142-B9FF-1947A7AA5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795" y="1509713"/>
              <a:ext cx="41813" cy="43031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5" name="Straight Connector 1154">
              <a:extLst>
                <a:ext uri="{FF2B5EF4-FFF2-40B4-BE49-F238E27FC236}">
                  <a16:creationId xmlns:a16="http://schemas.microsoft.com/office/drawing/2014/main" id="{A3300C8F-F900-4BA3-B8D1-76183592A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0169" y="1581149"/>
              <a:ext cx="16360" cy="16838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65" name="Rectangle 1164">
            <a:extLst>
              <a:ext uri="{FF2B5EF4-FFF2-40B4-BE49-F238E27FC236}">
                <a16:creationId xmlns:a16="http://schemas.microsoft.com/office/drawing/2014/main" id="{82A6F0EF-6A54-4A74-92E1-A459BE3257EA}"/>
              </a:ext>
            </a:extLst>
          </p:cNvPr>
          <p:cNvSpPr/>
          <p:nvPr/>
        </p:nvSpPr>
        <p:spPr>
          <a:xfrm>
            <a:off x="663191" y="1889090"/>
            <a:ext cx="1718268" cy="467248"/>
          </a:xfrm>
          <a:prstGeom prst="rect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2310796" t="757438" r="-2210796" b="-657438"/>
            </a:path>
            <a:tileRect l="-956926" t="-2412611" r="-2210796" b="-657438"/>
          </a:gradFill>
          <a:ln w="15875" cap="rnd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1167" name="Oval 1166">
            <a:extLst>
              <a:ext uri="{FF2B5EF4-FFF2-40B4-BE49-F238E27FC236}">
                <a16:creationId xmlns:a16="http://schemas.microsoft.com/office/drawing/2014/main" id="{79F3E530-0FFE-45B5-91D9-83885E840584}"/>
              </a:ext>
            </a:extLst>
          </p:cNvPr>
          <p:cNvSpPr/>
          <p:nvPr/>
        </p:nvSpPr>
        <p:spPr>
          <a:xfrm>
            <a:off x="1965492" y="2963918"/>
            <a:ext cx="1723696" cy="1723696"/>
          </a:xfrm>
          <a:prstGeom prst="ellipse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E87729-6F5F-4C58-82FA-09D8B31826A2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21" t="23576" r="16273" b="25459"/>
          <a:stretch/>
        </p:blipFill>
        <p:spPr>
          <a:xfrm>
            <a:off x="3626676" y="3932343"/>
            <a:ext cx="437738" cy="328531"/>
          </a:xfrm>
          <a:prstGeom prst="rect">
            <a:avLst/>
          </a:prstGeom>
        </p:spPr>
      </p:pic>
      <p:sp>
        <p:nvSpPr>
          <p:cNvPr id="1170" name="Freeform 128">
            <a:extLst>
              <a:ext uri="{FF2B5EF4-FFF2-40B4-BE49-F238E27FC236}">
                <a16:creationId xmlns:a16="http://schemas.microsoft.com/office/drawing/2014/main" id="{E2C9FF6E-8110-4004-81B5-2B31723130C2}"/>
              </a:ext>
            </a:extLst>
          </p:cNvPr>
          <p:cNvSpPr>
            <a:spLocks noChangeAspect="1"/>
          </p:cNvSpPr>
          <p:nvPr/>
        </p:nvSpPr>
        <p:spPr bwMode="white">
          <a:xfrm>
            <a:off x="3141512" y="3252345"/>
            <a:ext cx="440260" cy="243206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chemeClr val="tx1">
              <a:alpha val="36000"/>
            </a:schemeClr>
          </a:solidFill>
          <a:ln w="2222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71" name="Freeform 128">
            <a:extLst>
              <a:ext uri="{FF2B5EF4-FFF2-40B4-BE49-F238E27FC236}">
                <a16:creationId xmlns:a16="http://schemas.microsoft.com/office/drawing/2014/main" id="{B25C8CBC-C295-4C2F-9513-230A35136042}"/>
              </a:ext>
            </a:extLst>
          </p:cNvPr>
          <p:cNvSpPr>
            <a:spLocks noChangeAspect="1"/>
          </p:cNvSpPr>
          <p:nvPr/>
        </p:nvSpPr>
        <p:spPr bwMode="white">
          <a:xfrm>
            <a:off x="2106568" y="3119140"/>
            <a:ext cx="748655" cy="413567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chemeClr val="tx1">
              <a:alpha val="36000"/>
            </a:schemeClr>
          </a:solidFill>
          <a:ln w="2222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0E13C9F5-E0EC-4070-A18D-6AE1C98AF8D1}"/>
              </a:ext>
            </a:extLst>
          </p:cNvPr>
          <p:cNvGrpSpPr/>
          <p:nvPr/>
        </p:nvGrpSpPr>
        <p:grpSpPr>
          <a:xfrm>
            <a:off x="2685275" y="3245856"/>
            <a:ext cx="588723" cy="325220"/>
            <a:chOff x="1097879" y="4182384"/>
            <a:chExt cx="729348" cy="402903"/>
          </a:xfrm>
        </p:grpSpPr>
        <p:sp>
          <p:nvSpPr>
            <p:cNvPr id="1174" name="Freeform 128">
              <a:extLst>
                <a:ext uri="{FF2B5EF4-FFF2-40B4-BE49-F238E27FC236}">
                  <a16:creationId xmlns:a16="http://schemas.microsoft.com/office/drawing/2014/main" id="{30D3AB72-9D10-4AB7-8647-23ED320A22FF}"/>
                </a:ext>
              </a:extLst>
            </p:cNvPr>
            <p:cNvSpPr>
              <a:spLocks noChangeAspect="1"/>
            </p:cNvSpPr>
            <p:nvPr/>
          </p:nvSpPr>
          <p:spPr bwMode="white">
            <a:xfrm>
              <a:off x="1097879" y="4182384"/>
              <a:ext cx="729348" cy="402903"/>
            </a:xfrm>
            <a:custGeom>
              <a:avLst/>
              <a:gdLst>
                <a:gd name="T0" fmla="*/ 396 w 509"/>
                <a:gd name="T1" fmla="*/ 281 h 281"/>
                <a:gd name="T2" fmla="*/ 57 w 509"/>
                <a:gd name="T3" fmla="*/ 281 h 281"/>
                <a:gd name="T4" fmla="*/ 0 w 509"/>
                <a:gd name="T5" fmla="*/ 223 h 281"/>
                <a:gd name="T6" fmla="*/ 43 w 509"/>
                <a:gd name="T7" fmla="*/ 168 h 281"/>
                <a:gd name="T8" fmla="*/ 110 w 509"/>
                <a:gd name="T9" fmla="*/ 116 h 281"/>
                <a:gd name="T10" fmla="*/ 232 w 509"/>
                <a:gd name="T11" fmla="*/ 0 h 281"/>
                <a:gd name="T12" fmla="*/ 343 w 509"/>
                <a:gd name="T13" fmla="*/ 70 h 281"/>
                <a:gd name="T14" fmla="*/ 396 w 509"/>
                <a:gd name="T15" fmla="*/ 56 h 281"/>
                <a:gd name="T16" fmla="*/ 509 w 509"/>
                <a:gd name="T17" fmla="*/ 169 h 281"/>
                <a:gd name="T18" fmla="*/ 396 w 509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281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solidFill>
              <a:srgbClr val="4F4F4F"/>
            </a:solidFill>
            <a:ln w="1587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6B10B594-FB5E-4788-8D0E-B98DD9472FA2}"/>
                </a:ext>
              </a:extLst>
            </p:cNvPr>
            <p:cNvSpPr>
              <a:spLocks noChangeAspect="1"/>
            </p:cNvSpPr>
            <p:nvPr/>
          </p:nvSpPr>
          <p:spPr bwMode="white">
            <a:xfrm>
              <a:off x="1097879" y="4182384"/>
              <a:ext cx="483702" cy="402903"/>
            </a:xfrm>
            <a:custGeom>
              <a:avLst/>
              <a:gdLst>
                <a:gd name="connsiteX0" fmla="*/ 722930 w 1051885"/>
                <a:gd name="connsiteY0" fmla="*/ 0 h 876174"/>
                <a:gd name="connsiteX1" fmla="*/ 1009511 w 1051885"/>
                <a:gd name="connsiteY1" fmla="*/ 128912 h 876174"/>
                <a:gd name="connsiteX2" fmla="*/ 1051885 w 1051885"/>
                <a:gd name="connsiteY2" fmla="*/ 192757 h 876174"/>
                <a:gd name="connsiteX3" fmla="*/ 528103 w 1051885"/>
                <a:gd name="connsiteY3" fmla="*/ 876174 h 876174"/>
                <a:gd name="connsiteX4" fmla="*/ 520878 w 1051885"/>
                <a:gd name="connsiteY4" fmla="*/ 876174 h 876174"/>
                <a:gd name="connsiteX5" fmla="*/ 177616 w 1051885"/>
                <a:gd name="connsiteY5" fmla="*/ 876174 h 876174"/>
                <a:gd name="connsiteX6" fmla="*/ 0 w 1051885"/>
                <a:gd name="connsiteY6" fmla="*/ 695327 h 876174"/>
                <a:gd name="connsiteX7" fmla="*/ 133991 w 1051885"/>
                <a:gd name="connsiteY7" fmla="*/ 523834 h 876174"/>
                <a:gd name="connsiteX8" fmla="*/ 342768 w 1051885"/>
                <a:gd name="connsiteY8" fmla="*/ 361695 h 876174"/>
                <a:gd name="connsiteX9" fmla="*/ 722930 w 1051885"/>
                <a:gd name="connsiteY9" fmla="*/ 0 h 87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1885" h="876174">
                  <a:moveTo>
                    <a:pt x="722930" y="0"/>
                  </a:moveTo>
                  <a:cubicBezTo>
                    <a:pt x="835108" y="0"/>
                    <a:pt x="938523" y="49110"/>
                    <a:pt x="1009511" y="128912"/>
                  </a:cubicBezTo>
                  <a:lnTo>
                    <a:pt x="1051885" y="192757"/>
                  </a:lnTo>
                  <a:lnTo>
                    <a:pt x="528103" y="876174"/>
                  </a:lnTo>
                  <a:lnTo>
                    <a:pt x="520878" y="876174"/>
                  </a:lnTo>
                  <a:cubicBezTo>
                    <a:pt x="177616" y="876174"/>
                    <a:pt x="177616" y="876174"/>
                    <a:pt x="177616" y="876174"/>
                  </a:cubicBezTo>
                  <a:cubicBezTo>
                    <a:pt x="81018" y="876174"/>
                    <a:pt x="0" y="795105"/>
                    <a:pt x="0" y="695327"/>
                  </a:cubicBezTo>
                  <a:cubicBezTo>
                    <a:pt x="0" y="611139"/>
                    <a:pt x="56090" y="542542"/>
                    <a:pt x="133991" y="523834"/>
                  </a:cubicBezTo>
                  <a:cubicBezTo>
                    <a:pt x="171384" y="436528"/>
                    <a:pt x="249286" y="374167"/>
                    <a:pt x="342768" y="361695"/>
                  </a:cubicBezTo>
                  <a:cubicBezTo>
                    <a:pt x="352117" y="162139"/>
                    <a:pt x="520385" y="0"/>
                    <a:pt x="722930" y="0"/>
                  </a:cubicBezTo>
                  <a:close/>
                </a:path>
              </a:pathLst>
            </a:custGeom>
            <a:solidFill>
              <a:schemeClr val="tx1">
                <a:alpha val="36000"/>
              </a:schemeClr>
            </a:solidFill>
            <a:ln w="25400">
              <a:noFill/>
            </a:ln>
            <a:effectLst/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219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76" name="Group 975">
            <a:extLst>
              <a:ext uri="{FF2B5EF4-FFF2-40B4-BE49-F238E27FC236}">
                <a16:creationId xmlns:a16="http://schemas.microsoft.com/office/drawing/2014/main" id="{FEE4DAEF-474F-4DFE-BC07-C5F52596F1D9}"/>
              </a:ext>
            </a:extLst>
          </p:cNvPr>
          <p:cNvGrpSpPr/>
          <p:nvPr/>
        </p:nvGrpSpPr>
        <p:grpSpPr>
          <a:xfrm>
            <a:off x="2102126" y="3780768"/>
            <a:ext cx="884388" cy="503637"/>
            <a:chOff x="2252004" y="3693813"/>
            <a:chExt cx="895585" cy="510013"/>
          </a:xfrm>
        </p:grpSpPr>
        <p:sp useBgFill="1">
          <p:nvSpPr>
            <p:cNvPr id="954" name="Rectangle 953">
              <a:extLst>
                <a:ext uri="{FF2B5EF4-FFF2-40B4-BE49-F238E27FC236}">
                  <a16:creationId xmlns:a16="http://schemas.microsoft.com/office/drawing/2014/main" id="{ADE285D7-1DED-432D-9CF9-2A151F27DFA4}"/>
                </a:ext>
              </a:extLst>
            </p:cNvPr>
            <p:cNvSpPr/>
            <p:nvPr/>
          </p:nvSpPr>
          <p:spPr>
            <a:xfrm>
              <a:off x="2315168" y="3820936"/>
              <a:ext cx="769256" cy="382890"/>
            </a:xfrm>
            <a:prstGeom prst="rect">
              <a:avLst/>
            </a:pr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9FE930D-0AF6-45A9-A703-5DA4F86E287D}"/>
                </a:ext>
              </a:extLst>
            </p:cNvPr>
            <p:cNvSpPr/>
            <p:nvPr/>
          </p:nvSpPr>
          <p:spPr>
            <a:xfrm>
              <a:off x="2252004" y="3693813"/>
              <a:ext cx="895585" cy="192387"/>
            </a:xfrm>
            <a:custGeom>
              <a:avLst/>
              <a:gdLst>
                <a:gd name="connsiteX0" fmla="*/ 792869 w 895585"/>
                <a:gd name="connsiteY0" fmla="*/ 132784 h 192387"/>
                <a:gd name="connsiteX1" fmla="*/ 794713 w 895585"/>
                <a:gd name="connsiteY1" fmla="*/ 137234 h 192387"/>
                <a:gd name="connsiteX2" fmla="*/ 796556 w 895585"/>
                <a:gd name="connsiteY2" fmla="*/ 132784 h 192387"/>
                <a:gd name="connsiteX3" fmla="*/ 693749 w 895585"/>
                <a:gd name="connsiteY3" fmla="*/ 132784 h 192387"/>
                <a:gd name="connsiteX4" fmla="*/ 695594 w 895585"/>
                <a:gd name="connsiteY4" fmla="*/ 137238 h 192387"/>
                <a:gd name="connsiteX5" fmla="*/ 697439 w 895585"/>
                <a:gd name="connsiteY5" fmla="*/ 132784 h 192387"/>
                <a:gd name="connsiteX6" fmla="*/ 594629 w 895585"/>
                <a:gd name="connsiteY6" fmla="*/ 132784 h 192387"/>
                <a:gd name="connsiteX7" fmla="*/ 596474 w 895585"/>
                <a:gd name="connsiteY7" fmla="*/ 137238 h 192387"/>
                <a:gd name="connsiteX8" fmla="*/ 598319 w 895585"/>
                <a:gd name="connsiteY8" fmla="*/ 132784 h 192387"/>
                <a:gd name="connsiteX9" fmla="*/ 495509 w 895585"/>
                <a:gd name="connsiteY9" fmla="*/ 132784 h 192387"/>
                <a:gd name="connsiteX10" fmla="*/ 497354 w 895585"/>
                <a:gd name="connsiteY10" fmla="*/ 137238 h 192387"/>
                <a:gd name="connsiteX11" fmla="*/ 499199 w 895585"/>
                <a:gd name="connsiteY11" fmla="*/ 132784 h 192387"/>
                <a:gd name="connsiteX12" fmla="*/ 396389 w 895585"/>
                <a:gd name="connsiteY12" fmla="*/ 132784 h 192387"/>
                <a:gd name="connsiteX13" fmla="*/ 398234 w 895585"/>
                <a:gd name="connsiteY13" fmla="*/ 137238 h 192387"/>
                <a:gd name="connsiteX14" fmla="*/ 400079 w 895585"/>
                <a:gd name="connsiteY14" fmla="*/ 132784 h 192387"/>
                <a:gd name="connsiteX15" fmla="*/ 297269 w 895585"/>
                <a:gd name="connsiteY15" fmla="*/ 132784 h 192387"/>
                <a:gd name="connsiteX16" fmla="*/ 299114 w 895585"/>
                <a:gd name="connsiteY16" fmla="*/ 137238 h 192387"/>
                <a:gd name="connsiteX17" fmla="*/ 300959 w 895585"/>
                <a:gd name="connsiteY17" fmla="*/ 132784 h 192387"/>
                <a:gd name="connsiteX18" fmla="*/ 198149 w 895585"/>
                <a:gd name="connsiteY18" fmla="*/ 132784 h 192387"/>
                <a:gd name="connsiteX19" fmla="*/ 199994 w 895585"/>
                <a:gd name="connsiteY19" fmla="*/ 137238 h 192387"/>
                <a:gd name="connsiteX20" fmla="*/ 201839 w 895585"/>
                <a:gd name="connsiteY20" fmla="*/ 132784 h 192387"/>
                <a:gd name="connsiteX21" fmla="*/ 99029 w 895585"/>
                <a:gd name="connsiteY21" fmla="*/ 132784 h 192387"/>
                <a:gd name="connsiteX22" fmla="*/ 100874 w 895585"/>
                <a:gd name="connsiteY22" fmla="*/ 137238 h 192387"/>
                <a:gd name="connsiteX23" fmla="*/ 102719 w 895585"/>
                <a:gd name="connsiteY23" fmla="*/ 132784 h 192387"/>
                <a:gd name="connsiteX24" fmla="*/ 33196 w 895585"/>
                <a:gd name="connsiteY24" fmla="*/ 0 h 192387"/>
                <a:gd name="connsiteX25" fmla="*/ 862389 w 895585"/>
                <a:gd name="connsiteY25" fmla="*/ 0 h 192387"/>
                <a:gd name="connsiteX26" fmla="*/ 895585 w 895585"/>
                <a:gd name="connsiteY26" fmla="*/ 132784 h 192387"/>
                <a:gd name="connsiteX27" fmla="*/ 891986 w 895585"/>
                <a:gd name="connsiteY27" fmla="*/ 132784 h 192387"/>
                <a:gd name="connsiteX28" fmla="*/ 895468 w 895585"/>
                <a:gd name="connsiteY28" fmla="*/ 141190 h 192387"/>
                <a:gd name="connsiteX29" fmla="*/ 844271 w 895585"/>
                <a:gd name="connsiteY29" fmla="*/ 192387 h 192387"/>
                <a:gd name="connsiteX30" fmla="*/ 808070 w 895585"/>
                <a:gd name="connsiteY30" fmla="*/ 177392 h 192387"/>
                <a:gd name="connsiteX31" fmla="*/ 794713 w 895585"/>
                <a:gd name="connsiteY31" fmla="*/ 145146 h 192387"/>
                <a:gd name="connsiteX32" fmla="*/ 781356 w 895585"/>
                <a:gd name="connsiteY32" fmla="*/ 177392 h 192387"/>
                <a:gd name="connsiteX33" fmla="*/ 745154 w 895585"/>
                <a:gd name="connsiteY33" fmla="*/ 192387 h 192387"/>
                <a:gd name="connsiteX34" fmla="*/ 708952 w 895585"/>
                <a:gd name="connsiteY34" fmla="*/ 177392 h 192387"/>
                <a:gd name="connsiteX35" fmla="*/ 695594 w 895585"/>
                <a:gd name="connsiteY35" fmla="*/ 145142 h 192387"/>
                <a:gd name="connsiteX36" fmla="*/ 682236 w 895585"/>
                <a:gd name="connsiteY36" fmla="*/ 177392 h 192387"/>
                <a:gd name="connsiteX37" fmla="*/ 646034 w 895585"/>
                <a:gd name="connsiteY37" fmla="*/ 192387 h 192387"/>
                <a:gd name="connsiteX38" fmla="*/ 609832 w 895585"/>
                <a:gd name="connsiteY38" fmla="*/ 177392 h 192387"/>
                <a:gd name="connsiteX39" fmla="*/ 596474 w 895585"/>
                <a:gd name="connsiteY39" fmla="*/ 145142 h 192387"/>
                <a:gd name="connsiteX40" fmla="*/ 583116 w 895585"/>
                <a:gd name="connsiteY40" fmla="*/ 177392 h 192387"/>
                <a:gd name="connsiteX41" fmla="*/ 546914 w 895585"/>
                <a:gd name="connsiteY41" fmla="*/ 192387 h 192387"/>
                <a:gd name="connsiteX42" fmla="*/ 510712 w 895585"/>
                <a:gd name="connsiteY42" fmla="*/ 177392 h 192387"/>
                <a:gd name="connsiteX43" fmla="*/ 497354 w 895585"/>
                <a:gd name="connsiteY43" fmla="*/ 145142 h 192387"/>
                <a:gd name="connsiteX44" fmla="*/ 483996 w 895585"/>
                <a:gd name="connsiteY44" fmla="*/ 177392 h 192387"/>
                <a:gd name="connsiteX45" fmla="*/ 447794 w 895585"/>
                <a:gd name="connsiteY45" fmla="*/ 192387 h 192387"/>
                <a:gd name="connsiteX46" fmla="*/ 411592 w 895585"/>
                <a:gd name="connsiteY46" fmla="*/ 177392 h 192387"/>
                <a:gd name="connsiteX47" fmla="*/ 398234 w 895585"/>
                <a:gd name="connsiteY47" fmla="*/ 145142 h 192387"/>
                <a:gd name="connsiteX48" fmla="*/ 384876 w 895585"/>
                <a:gd name="connsiteY48" fmla="*/ 177392 h 192387"/>
                <a:gd name="connsiteX49" fmla="*/ 348674 w 895585"/>
                <a:gd name="connsiteY49" fmla="*/ 192387 h 192387"/>
                <a:gd name="connsiteX50" fmla="*/ 312472 w 895585"/>
                <a:gd name="connsiteY50" fmla="*/ 177392 h 192387"/>
                <a:gd name="connsiteX51" fmla="*/ 299114 w 895585"/>
                <a:gd name="connsiteY51" fmla="*/ 145142 h 192387"/>
                <a:gd name="connsiteX52" fmla="*/ 285756 w 895585"/>
                <a:gd name="connsiteY52" fmla="*/ 177392 h 192387"/>
                <a:gd name="connsiteX53" fmla="*/ 249554 w 895585"/>
                <a:gd name="connsiteY53" fmla="*/ 192387 h 192387"/>
                <a:gd name="connsiteX54" fmla="*/ 213352 w 895585"/>
                <a:gd name="connsiteY54" fmla="*/ 177392 h 192387"/>
                <a:gd name="connsiteX55" fmla="*/ 199994 w 895585"/>
                <a:gd name="connsiteY55" fmla="*/ 145142 h 192387"/>
                <a:gd name="connsiteX56" fmla="*/ 186636 w 895585"/>
                <a:gd name="connsiteY56" fmla="*/ 177392 h 192387"/>
                <a:gd name="connsiteX57" fmla="*/ 150434 w 895585"/>
                <a:gd name="connsiteY57" fmla="*/ 192387 h 192387"/>
                <a:gd name="connsiteX58" fmla="*/ 114232 w 895585"/>
                <a:gd name="connsiteY58" fmla="*/ 177392 h 192387"/>
                <a:gd name="connsiteX59" fmla="*/ 100874 w 895585"/>
                <a:gd name="connsiteY59" fmla="*/ 145142 h 192387"/>
                <a:gd name="connsiteX60" fmla="*/ 87516 w 895585"/>
                <a:gd name="connsiteY60" fmla="*/ 177392 h 192387"/>
                <a:gd name="connsiteX61" fmla="*/ 51314 w 895585"/>
                <a:gd name="connsiteY61" fmla="*/ 192387 h 192387"/>
                <a:gd name="connsiteX62" fmla="*/ 117 w 895585"/>
                <a:gd name="connsiteY62" fmla="*/ 141190 h 192387"/>
                <a:gd name="connsiteX63" fmla="*/ 3599 w 895585"/>
                <a:gd name="connsiteY63" fmla="*/ 132784 h 192387"/>
                <a:gd name="connsiteX64" fmla="*/ 0 w 895585"/>
                <a:gd name="connsiteY64" fmla="*/ 132784 h 19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95585" h="192387">
                  <a:moveTo>
                    <a:pt x="792869" y="132784"/>
                  </a:moveTo>
                  <a:lnTo>
                    <a:pt x="794713" y="137234"/>
                  </a:lnTo>
                  <a:lnTo>
                    <a:pt x="796556" y="132784"/>
                  </a:lnTo>
                  <a:close/>
                  <a:moveTo>
                    <a:pt x="693749" y="132784"/>
                  </a:moveTo>
                  <a:lnTo>
                    <a:pt x="695594" y="137238"/>
                  </a:lnTo>
                  <a:lnTo>
                    <a:pt x="697439" y="132784"/>
                  </a:lnTo>
                  <a:close/>
                  <a:moveTo>
                    <a:pt x="594629" y="132784"/>
                  </a:moveTo>
                  <a:lnTo>
                    <a:pt x="596474" y="137238"/>
                  </a:lnTo>
                  <a:lnTo>
                    <a:pt x="598319" y="132784"/>
                  </a:lnTo>
                  <a:close/>
                  <a:moveTo>
                    <a:pt x="495509" y="132784"/>
                  </a:moveTo>
                  <a:lnTo>
                    <a:pt x="497354" y="137238"/>
                  </a:lnTo>
                  <a:lnTo>
                    <a:pt x="499199" y="132784"/>
                  </a:lnTo>
                  <a:close/>
                  <a:moveTo>
                    <a:pt x="396389" y="132784"/>
                  </a:moveTo>
                  <a:lnTo>
                    <a:pt x="398234" y="137238"/>
                  </a:lnTo>
                  <a:lnTo>
                    <a:pt x="400079" y="132784"/>
                  </a:lnTo>
                  <a:close/>
                  <a:moveTo>
                    <a:pt x="297269" y="132784"/>
                  </a:moveTo>
                  <a:lnTo>
                    <a:pt x="299114" y="137238"/>
                  </a:lnTo>
                  <a:lnTo>
                    <a:pt x="300959" y="132784"/>
                  </a:lnTo>
                  <a:close/>
                  <a:moveTo>
                    <a:pt x="198149" y="132784"/>
                  </a:moveTo>
                  <a:lnTo>
                    <a:pt x="199994" y="137238"/>
                  </a:lnTo>
                  <a:lnTo>
                    <a:pt x="201839" y="132784"/>
                  </a:lnTo>
                  <a:close/>
                  <a:moveTo>
                    <a:pt x="99029" y="132784"/>
                  </a:moveTo>
                  <a:lnTo>
                    <a:pt x="100874" y="137238"/>
                  </a:lnTo>
                  <a:lnTo>
                    <a:pt x="102719" y="132784"/>
                  </a:lnTo>
                  <a:close/>
                  <a:moveTo>
                    <a:pt x="33196" y="0"/>
                  </a:moveTo>
                  <a:lnTo>
                    <a:pt x="862389" y="0"/>
                  </a:lnTo>
                  <a:lnTo>
                    <a:pt x="895585" y="132784"/>
                  </a:lnTo>
                  <a:lnTo>
                    <a:pt x="891986" y="132784"/>
                  </a:lnTo>
                  <a:lnTo>
                    <a:pt x="895468" y="141190"/>
                  </a:lnTo>
                  <a:cubicBezTo>
                    <a:pt x="895468" y="169465"/>
                    <a:pt x="872546" y="192387"/>
                    <a:pt x="844271" y="192387"/>
                  </a:cubicBezTo>
                  <a:cubicBezTo>
                    <a:pt x="830134" y="192387"/>
                    <a:pt x="817334" y="186657"/>
                    <a:pt x="808070" y="177392"/>
                  </a:cubicBezTo>
                  <a:lnTo>
                    <a:pt x="794713" y="145146"/>
                  </a:lnTo>
                  <a:lnTo>
                    <a:pt x="781356" y="177392"/>
                  </a:lnTo>
                  <a:cubicBezTo>
                    <a:pt x="772091" y="186657"/>
                    <a:pt x="759291" y="192387"/>
                    <a:pt x="745154" y="192387"/>
                  </a:cubicBezTo>
                  <a:cubicBezTo>
                    <a:pt x="731016" y="192387"/>
                    <a:pt x="718217" y="186657"/>
                    <a:pt x="708952" y="177392"/>
                  </a:cubicBezTo>
                  <a:lnTo>
                    <a:pt x="695594" y="145142"/>
                  </a:lnTo>
                  <a:lnTo>
                    <a:pt x="682236" y="177392"/>
                  </a:lnTo>
                  <a:cubicBezTo>
                    <a:pt x="672971" y="186657"/>
                    <a:pt x="660171" y="192387"/>
                    <a:pt x="646034" y="192387"/>
                  </a:cubicBezTo>
                  <a:cubicBezTo>
                    <a:pt x="631896" y="192387"/>
                    <a:pt x="619097" y="186657"/>
                    <a:pt x="609832" y="177392"/>
                  </a:cubicBezTo>
                  <a:lnTo>
                    <a:pt x="596474" y="145142"/>
                  </a:lnTo>
                  <a:lnTo>
                    <a:pt x="583116" y="177392"/>
                  </a:lnTo>
                  <a:cubicBezTo>
                    <a:pt x="573851" y="186657"/>
                    <a:pt x="561051" y="192387"/>
                    <a:pt x="546914" y="192387"/>
                  </a:cubicBezTo>
                  <a:cubicBezTo>
                    <a:pt x="532776" y="192387"/>
                    <a:pt x="519977" y="186657"/>
                    <a:pt x="510712" y="177392"/>
                  </a:cubicBezTo>
                  <a:lnTo>
                    <a:pt x="497354" y="145142"/>
                  </a:lnTo>
                  <a:lnTo>
                    <a:pt x="483996" y="177392"/>
                  </a:lnTo>
                  <a:cubicBezTo>
                    <a:pt x="474731" y="186657"/>
                    <a:pt x="461931" y="192387"/>
                    <a:pt x="447794" y="192387"/>
                  </a:cubicBezTo>
                  <a:cubicBezTo>
                    <a:pt x="433656" y="192387"/>
                    <a:pt x="420857" y="186657"/>
                    <a:pt x="411592" y="177392"/>
                  </a:cubicBezTo>
                  <a:lnTo>
                    <a:pt x="398234" y="145142"/>
                  </a:lnTo>
                  <a:lnTo>
                    <a:pt x="384876" y="177392"/>
                  </a:lnTo>
                  <a:cubicBezTo>
                    <a:pt x="375611" y="186657"/>
                    <a:pt x="362811" y="192387"/>
                    <a:pt x="348674" y="192387"/>
                  </a:cubicBezTo>
                  <a:cubicBezTo>
                    <a:pt x="334536" y="192387"/>
                    <a:pt x="321737" y="186657"/>
                    <a:pt x="312472" y="177392"/>
                  </a:cubicBezTo>
                  <a:lnTo>
                    <a:pt x="299114" y="145142"/>
                  </a:lnTo>
                  <a:lnTo>
                    <a:pt x="285756" y="177392"/>
                  </a:lnTo>
                  <a:cubicBezTo>
                    <a:pt x="276491" y="186657"/>
                    <a:pt x="263691" y="192387"/>
                    <a:pt x="249554" y="192387"/>
                  </a:cubicBezTo>
                  <a:cubicBezTo>
                    <a:pt x="235416" y="192387"/>
                    <a:pt x="222617" y="186657"/>
                    <a:pt x="213352" y="177392"/>
                  </a:cubicBezTo>
                  <a:lnTo>
                    <a:pt x="199994" y="145142"/>
                  </a:lnTo>
                  <a:lnTo>
                    <a:pt x="186636" y="177392"/>
                  </a:lnTo>
                  <a:cubicBezTo>
                    <a:pt x="177371" y="186657"/>
                    <a:pt x="164571" y="192387"/>
                    <a:pt x="150434" y="192387"/>
                  </a:cubicBezTo>
                  <a:cubicBezTo>
                    <a:pt x="136296" y="192387"/>
                    <a:pt x="123497" y="186657"/>
                    <a:pt x="114232" y="177392"/>
                  </a:cubicBezTo>
                  <a:lnTo>
                    <a:pt x="100874" y="145142"/>
                  </a:lnTo>
                  <a:lnTo>
                    <a:pt x="87516" y="177392"/>
                  </a:lnTo>
                  <a:cubicBezTo>
                    <a:pt x="78251" y="186657"/>
                    <a:pt x="65451" y="192387"/>
                    <a:pt x="51314" y="192387"/>
                  </a:cubicBezTo>
                  <a:cubicBezTo>
                    <a:pt x="23039" y="192387"/>
                    <a:pt x="117" y="169465"/>
                    <a:pt x="117" y="141190"/>
                  </a:cubicBezTo>
                  <a:lnTo>
                    <a:pt x="3599" y="132784"/>
                  </a:lnTo>
                  <a:lnTo>
                    <a:pt x="0" y="132784"/>
                  </a:lnTo>
                  <a:close/>
                </a:path>
              </a:pathLst>
            </a:cu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968" name="Rectangle 967">
              <a:extLst>
                <a:ext uri="{FF2B5EF4-FFF2-40B4-BE49-F238E27FC236}">
                  <a16:creationId xmlns:a16="http://schemas.microsoft.com/office/drawing/2014/main" id="{9FBBBF16-9B9D-46E9-94BD-5C445EA439E2}"/>
                </a:ext>
              </a:extLst>
            </p:cNvPr>
            <p:cNvSpPr/>
            <p:nvPr/>
          </p:nvSpPr>
          <p:spPr>
            <a:xfrm>
              <a:off x="2426493" y="3936206"/>
              <a:ext cx="150020" cy="266701"/>
            </a:xfrm>
            <a:prstGeom prst="rect">
              <a:avLst/>
            </a:pr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972" name="Straight Connector 971">
              <a:extLst>
                <a:ext uri="{FF2B5EF4-FFF2-40B4-BE49-F238E27FC236}">
                  <a16:creationId xmlns:a16="http://schemas.microsoft.com/office/drawing/2014/main" id="{548D2DFB-8A8E-4BF4-A139-D02420736BBF}"/>
                </a:ext>
              </a:extLst>
            </p:cNvPr>
            <p:cNvCxnSpPr>
              <a:cxnSpLocks/>
            </p:cNvCxnSpPr>
            <p:nvPr/>
          </p:nvCxnSpPr>
          <p:spPr>
            <a:xfrm>
              <a:off x="2460537" y="3976688"/>
              <a:ext cx="0" cy="195262"/>
            </a:xfrm>
            <a:prstGeom prst="line">
              <a:avLst/>
            </a:prstGeom>
            <a:ln w="15875" cap="rnd">
              <a:solidFill>
                <a:schemeClr val="tx1">
                  <a:alpha val="38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974" name="Rectangle 973">
              <a:extLst>
                <a:ext uri="{FF2B5EF4-FFF2-40B4-BE49-F238E27FC236}">
                  <a16:creationId xmlns:a16="http://schemas.microsoft.com/office/drawing/2014/main" id="{D45F3116-77B4-441C-83D4-C395D27946A3}"/>
                </a:ext>
              </a:extLst>
            </p:cNvPr>
            <p:cNvSpPr/>
            <p:nvPr/>
          </p:nvSpPr>
          <p:spPr>
            <a:xfrm>
              <a:off x="2664617" y="3936206"/>
              <a:ext cx="283371" cy="164307"/>
            </a:xfrm>
            <a:prstGeom prst="rect">
              <a:avLst/>
            </a:pr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166" name="Rectangle 1165">
            <a:extLst>
              <a:ext uri="{FF2B5EF4-FFF2-40B4-BE49-F238E27FC236}">
                <a16:creationId xmlns:a16="http://schemas.microsoft.com/office/drawing/2014/main" id="{4AEDC529-8572-44C5-83DA-CD8B40795BCA}"/>
              </a:ext>
            </a:extLst>
          </p:cNvPr>
          <p:cNvSpPr/>
          <p:nvPr/>
        </p:nvSpPr>
        <p:spPr>
          <a:xfrm>
            <a:off x="1761522" y="4269682"/>
            <a:ext cx="2074754" cy="467248"/>
          </a:xfrm>
          <a:prstGeom prst="rect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2310796" t="757438" r="-2210796" b="-657438"/>
            </a:path>
            <a:tileRect l="-956926" t="-2412611" r="-2210796" b="-657438"/>
          </a:gradFill>
          <a:ln w="15875" cap="rnd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108" name="Group 1107">
            <a:extLst>
              <a:ext uri="{FF2B5EF4-FFF2-40B4-BE49-F238E27FC236}">
                <a16:creationId xmlns:a16="http://schemas.microsoft.com/office/drawing/2014/main" id="{E8E4F675-45A3-4640-B7F7-64A81153C5B3}"/>
              </a:ext>
            </a:extLst>
          </p:cNvPr>
          <p:cNvGrpSpPr/>
          <p:nvPr/>
        </p:nvGrpSpPr>
        <p:grpSpPr>
          <a:xfrm>
            <a:off x="5092505" y="3921465"/>
            <a:ext cx="2352662" cy="706416"/>
            <a:chOff x="5092505" y="3995206"/>
            <a:chExt cx="2352662" cy="706416"/>
          </a:xfrm>
        </p:grpSpPr>
        <p:sp>
          <p:nvSpPr>
            <p:cNvPr id="1066" name="Rectangle 14">
              <a:extLst>
                <a:ext uri="{FF2B5EF4-FFF2-40B4-BE49-F238E27FC236}">
                  <a16:creationId xmlns:a16="http://schemas.microsoft.com/office/drawing/2014/main" id="{33420202-15ED-4CCB-B2F6-B22496C7B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825" y="4192169"/>
              <a:ext cx="66286" cy="509453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7" name="Rectangle 15">
              <a:extLst>
                <a:ext uri="{FF2B5EF4-FFF2-40B4-BE49-F238E27FC236}">
                  <a16:creationId xmlns:a16="http://schemas.microsoft.com/office/drawing/2014/main" id="{346B6473-58D2-4EDB-A415-BBA910491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998" y="4192169"/>
              <a:ext cx="66286" cy="509453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9" name="Freeform 5">
              <a:extLst>
                <a:ext uri="{FF2B5EF4-FFF2-40B4-BE49-F238E27FC236}">
                  <a16:creationId xmlns:a16="http://schemas.microsoft.com/office/drawing/2014/main" id="{DE6556A7-1C2E-4B14-82C2-2300F7171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2505" y="3995206"/>
              <a:ext cx="2352662" cy="366939"/>
            </a:xfrm>
            <a:custGeom>
              <a:avLst/>
              <a:gdLst>
                <a:gd name="T0" fmla="*/ 3526 w 3824"/>
                <a:gd name="T1" fmla="*/ 596 h 596"/>
                <a:gd name="T2" fmla="*/ 298 w 3824"/>
                <a:gd name="T3" fmla="*/ 596 h 596"/>
                <a:gd name="T4" fmla="*/ 0 w 3824"/>
                <a:gd name="T5" fmla="*/ 298 h 596"/>
                <a:gd name="T6" fmla="*/ 0 w 3824"/>
                <a:gd name="T7" fmla="*/ 298 h 596"/>
                <a:gd name="T8" fmla="*/ 298 w 3824"/>
                <a:gd name="T9" fmla="*/ 0 h 596"/>
                <a:gd name="T10" fmla="*/ 3526 w 3824"/>
                <a:gd name="T11" fmla="*/ 0 h 596"/>
                <a:gd name="T12" fmla="*/ 3824 w 3824"/>
                <a:gd name="T13" fmla="*/ 298 h 596"/>
                <a:gd name="T14" fmla="*/ 3824 w 3824"/>
                <a:gd name="T15" fmla="*/ 298 h 596"/>
                <a:gd name="T16" fmla="*/ 3526 w 3824"/>
                <a:gd name="T1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24" h="596">
                  <a:moveTo>
                    <a:pt x="3526" y="596"/>
                  </a:moveTo>
                  <a:cubicBezTo>
                    <a:pt x="298" y="596"/>
                    <a:pt x="298" y="596"/>
                    <a:pt x="298" y="596"/>
                  </a:cubicBezTo>
                  <a:cubicBezTo>
                    <a:pt x="134" y="596"/>
                    <a:pt x="0" y="462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134"/>
                    <a:pt x="134" y="0"/>
                    <a:pt x="298" y="0"/>
                  </a:cubicBezTo>
                  <a:cubicBezTo>
                    <a:pt x="3526" y="0"/>
                    <a:pt x="3526" y="0"/>
                    <a:pt x="3526" y="0"/>
                  </a:cubicBezTo>
                  <a:cubicBezTo>
                    <a:pt x="3690" y="0"/>
                    <a:pt x="3824" y="134"/>
                    <a:pt x="3824" y="298"/>
                  </a:cubicBezTo>
                  <a:cubicBezTo>
                    <a:pt x="3824" y="298"/>
                    <a:pt x="3824" y="298"/>
                    <a:pt x="3824" y="298"/>
                  </a:cubicBezTo>
                  <a:cubicBezTo>
                    <a:pt x="3824" y="462"/>
                    <a:pt x="3690" y="596"/>
                    <a:pt x="3526" y="596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922D5738-28D3-4AAC-8C52-2BC48C8FB50E}"/>
              </a:ext>
            </a:extLst>
          </p:cNvPr>
          <p:cNvGrpSpPr/>
          <p:nvPr/>
        </p:nvGrpSpPr>
        <p:grpSpPr>
          <a:xfrm>
            <a:off x="5483589" y="3983016"/>
            <a:ext cx="241470" cy="241470"/>
            <a:chOff x="2341661" y="3556349"/>
            <a:chExt cx="251607" cy="251607"/>
          </a:xfrm>
        </p:grpSpPr>
        <p:sp>
          <p:nvSpPr>
            <p:cNvPr id="1104" name="Freeform 16">
              <a:extLst>
                <a:ext uri="{FF2B5EF4-FFF2-40B4-BE49-F238E27FC236}">
                  <a16:creationId xmlns:a16="http://schemas.microsoft.com/office/drawing/2014/main" id="{0F35245D-A576-41A7-BB95-9E684671C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567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5" name="Oval 1104">
              <a:extLst>
                <a:ext uri="{FF2B5EF4-FFF2-40B4-BE49-F238E27FC236}">
                  <a16:creationId xmlns:a16="http://schemas.microsoft.com/office/drawing/2014/main" id="{E1E5E831-3158-4E8D-AF6F-5506529B7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661" y="3556349"/>
              <a:ext cx="251607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9E17CDFC-067D-4864-B2F2-464206D43689}"/>
              </a:ext>
            </a:extLst>
          </p:cNvPr>
          <p:cNvGrpSpPr/>
          <p:nvPr/>
        </p:nvGrpSpPr>
        <p:grpSpPr>
          <a:xfrm>
            <a:off x="5813595" y="3983016"/>
            <a:ext cx="240996" cy="241470"/>
            <a:chOff x="2685521" y="3556349"/>
            <a:chExt cx="251113" cy="251607"/>
          </a:xfrm>
        </p:grpSpPr>
        <p:sp>
          <p:nvSpPr>
            <p:cNvPr id="1102" name="Freeform 16">
              <a:extLst>
                <a:ext uri="{FF2B5EF4-FFF2-40B4-BE49-F238E27FC236}">
                  <a16:creationId xmlns:a16="http://schemas.microsoft.com/office/drawing/2014/main" id="{E7FD1B09-8245-4AF4-9399-8A9D910DB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4107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3" name="Oval 8">
              <a:extLst>
                <a:ext uri="{FF2B5EF4-FFF2-40B4-BE49-F238E27FC236}">
                  <a16:creationId xmlns:a16="http://schemas.microsoft.com/office/drawing/2014/main" id="{441DB105-DED8-4317-A35C-FEDFA982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5521" y="3556349"/>
              <a:ext cx="251113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0E544965-7AF9-4C53-BE07-B6A1D4BACE9F}"/>
              </a:ext>
            </a:extLst>
          </p:cNvPr>
          <p:cNvGrpSpPr/>
          <p:nvPr/>
        </p:nvGrpSpPr>
        <p:grpSpPr>
          <a:xfrm>
            <a:off x="6140763" y="3983016"/>
            <a:ext cx="241470" cy="241470"/>
            <a:chOff x="3026424" y="3556349"/>
            <a:chExt cx="251607" cy="251607"/>
          </a:xfrm>
        </p:grpSpPr>
        <p:sp>
          <p:nvSpPr>
            <p:cNvPr id="1100" name="Freeform 16">
              <a:extLst>
                <a:ext uri="{FF2B5EF4-FFF2-40B4-BE49-F238E27FC236}">
                  <a16:creationId xmlns:a16="http://schemas.microsoft.com/office/drawing/2014/main" id="{E002413E-988B-4BFB-A61D-BA499C3C8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2011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1" name="Oval 9">
              <a:extLst>
                <a:ext uri="{FF2B5EF4-FFF2-40B4-BE49-F238E27FC236}">
                  <a16:creationId xmlns:a16="http://schemas.microsoft.com/office/drawing/2014/main" id="{5A524BE6-5070-4CAB-880D-C8FD8DD6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6424" y="3556349"/>
              <a:ext cx="251607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3B5E8692-6E33-400C-B722-EF64880FBDC9}"/>
              </a:ext>
            </a:extLst>
          </p:cNvPr>
          <p:cNvGrpSpPr/>
          <p:nvPr/>
        </p:nvGrpSpPr>
        <p:grpSpPr>
          <a:xfrm>
            <a:off x="6463193" y="3983016"/>
            <a:ext cx="241470" cy="241470"/>
            <a:chOff x="3362390" y="3556349"/>
            <a:chExt cx="251607" cy="251607"/>
          </a:xfrm>
        </p:grpSpPr>
        <p:sp>
          <p:nvSpPr>
            <p:cNvPr id="1098" name="Freeform 16">
              <a:extLst>
                <a:ext uri="{FF2B5EF4-FFF2-40B4-BE49-F238E27FC236}">
                  <a16:creationId xmlns:a16="http://schemas.microsoft.com/office/drawing/2014/main" id="{9B84AED2-4BC4-4A11-9D91-79317E40F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196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99" name="Oval 10">
              <a:extLst>
                <a:ext uri="{FF2B5EF4-FFF2-40B4-BE49-F238E27FC236}">
                  <a16:creationId xmlns:a16="http://schemas.microsoft.com/office/drawing/2014/main" id="{532F8C73-053E-4567-955A-8B238496C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390" y="3556349"/>
              <a:ext cx="251607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76BA354F-C1A6-40D5-8CB9-986D53C2476B}"/>
              </a:ext>
            </a:extLst>
          </p:cNvPr>
          <p:cNvGrpSpPr/>
          <p:nvPr/>
        </p:nvGrpSpPr>
        <p:grpSpPr>
          <a:xfrm>
            <a:off x="6790361" y="3983016"/>
            <a:ext cx="241470" cy="241470"/>
            <a:chOff x="3703292" y="3556349"/>
            <a:chExt cx="251607" cy="251607"/>
          </a:xfrm>
        </p:grpSpPr>
        <p:sp>
          <p:nvSpPr>
            <p:cNvPr id="1096" name="Freeform 16">
              <a:extLst>
                <a:ext uri="{FF2B5EF4-FFF2-40B4-BE49-F238E27FC236}">
                  <a16:creationId xmlns:a16="http://schemas.microsoft.com/office/drawing/2014/main" id="{2D5E4B06-2310-4FD4-8697-EEDEC4555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158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97" name="Oval 11">
              <a:extLst>
                <a:ext uri="{FF2B5EF4-FFF2-40B4-BE49-F238E27FC236}">
                  <a16:creationId xmlns:a16="http://schemas.microsoft.com/office/drawing/2014/main" id="{8BEBB2AE-1090-41ED-BD76-E4F459F6A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292" y="3556349"/>
              <a:ext cx="251607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54B20743-5986-4E35-AF7A-5CE88AF52537}"/>
              </a:ext>
            </a:extLst>
          </p:cNvPr>
          <p:cNvGrpSpPr/>
          <p:nvPr/>
        </p:nvGrpSpPr>
        <p:grpSpPr>
          <a:xfrm>
            <a:off x="5269582" y="3530381"/>
            <a:ext cx="4577021" cy="391086"/>
            <a:chOff x="2118670" y="3084712"/>
            <a:chExt cx="4769168" cy="407504"/>
          </a:xfrm>
          <a:solidFill>
            <a:srgbClr val="61615F"/>
          </a:solidFill>
        </p:grpSpPr>
        <p:grpSp>
          <p:nvGrpSpPr>
            <p:cNvPr id="1078" name="Group 1077">
              <a:extLst>
                <a:ext uri="{FF2B5EF4-FFF2-40B4-BE49-F238E27FC236}">
                  <a16:creationId xmlns:a16="http://schemas.microsoft.com/office/drawing/2014/main" id="{01BD24F3-EBA7-4378-8196-CE0C4CCFD613}"/>
                </a:ext>
              </a:extLst>
            </p:cNvPr>
            <p:cNvGrpSpPr/>
            <p:nvPr/>
          </p:nvGrpSpPr>
          <p:grpSpPr>
            <a:xfrm>
              <a:off x="2118670" y="3084712"/>
              <a:ext cx="4122818" cy="407504"/>
              <a:chOff x="2118670" y="3084712"/>
              <a:chExt cx="4122818" cy="407504"/>
            </a:xfrm>
            <a:grpFill/>
          </p:grpSpPr>
          <p:sp>
            <p:nvSpPr>
              <p:cNvPr id="1087" name="Rectangle 17">
                <a:extLst>
                  <a:ext uri="{FF2B5EF4-FFF2-40B4-BE49-F238E27FC236}">
                    <a16:creationId xmlns:a16="http://schemas.microsoft.com/office/drawing/2014/main" id="{579EEA72-2D12-4D3A-B7DD-A8C6BEA34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8126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88" name="Rectangle 18">
                <a:extLst>
                  <a:ext uri="{FF2B5EF4-FFF2-40B4-BE49-F238E27FC236}">
                    <a16:creationId xmlns:a16="http://schemas.microsoft.com/office/drawing/2014/main" id="{28395192-DB02-4190-81DB-31B0CB240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3398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89" name="Rectangle 19">
                <a:extLst>
                  <a:ext uri="{FF2B5EF4-FFF2-40B4-BE49-F238E27FC236}">
                    <a16:creationId xmlns:a16="http://schemas.microsoft.com/office/drawing/2014/main" id="{3F216251-DF24-4FBB-BFEC-F7710F660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8670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0" name="Rectangle 17">
                <a:extLst>
                  <a:ext uri="{FF2B5EF4-FFF2-40B4-BE49-F238E27FC236}">
                    <a16:creationId xmlns:a16="http://schemas.microsoft.com/office/drawing/2014/main" id="{05CA69CC-4AE1-467C-A04F-8256B4B62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54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1" name="Rectangle 17">
                <a:extLst>
                  <a:ext uri="{FF2B5EF4-FFF2-40B4-BE49-F238E27FC236}">
                    <a16:creationId xmlns:a16="http://schemas.microsoft.com/office/drawing/2014/main" id="{C6E8FF53-FACB-459F-A1E7-328F364A6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7582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2" name="Rectangle 17">
                <a:extLst>
                  <a:ext uri="{FF2B5EF4-FFF2-40B4-BE49-F238E27FC236}">
                    <a16:creationId xmlns:a16="http://schemas.microsoft.com/office/drawing/2014/main" id="{84107024-8F29-4A58-8772-2223EE820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2310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3" name="Rectangle 17">
                <a:extLst>
                  <a:ext uri="{FF2B5EF4-FFF2-40B4-BE49-F238E27FC236}">
                    <a16:creationId xmlns:a16="http://schemas.microsoft.com/office/drawing/2014/main" id="{1F95C2B6-6979-4E45-B4A3-F3CE7881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7039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082" name="Rectangle 19">
              <a:extLst>
                <a:ext uri="{FF2B5EF4-FFF2-40B4-BE49-F238E27FC236}">
                  <a16:creationId xmlns:a16="http://schemas.microsoft.com/office/drawing/2014/main" id="{E7603A11-E1B3-47EA-92E9-7BBBB4BA9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3389" y="3084712"/>
              <a:ext cx="374449" cy="407504"/>
            </a:xfrm>
            <a:prstGeom prst="rect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 useBgFill="1">
        <p:nvSpPr>
          <p:cNvPr id="469" name="Freeform: Shape 468">
            <a:extLst>
              <a:ext uri="{FF2B5EF4-FFF2-40B4-BE49-F238E27FC236}">
                <a16:creationId xmlns:a16="http://schemas.microsoft.com/office/drawing/2014/main" id="{62BCA3EC-3778-4FC5-8617-3E94A4D98A9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0 h 5143500"/>
              <a:gd name="connsiteX5" fmla="*/ 4572000 w 9144000"/>
              <a:gd name="connsiteY5" fmla="*/ 294166 h 5143500"/>
              <a:gd name="connsiteX6" fmla="*/ 3406956 w 9144000"/>
              <a:gd name="connsiteY6" fmla="*/ 1459210 h 5143500"/>
              <a:gd name="connsiteX7" fmla="*/ 4572000 w 9144000"/>
              <a:gd name="connsiteY7" fmla="*/ 2624254 h 5143500"/>
              <a:gd name="connsiteX8" fmla="*/ 5737044 w 9144000"/>
              <a:gd name="connsiteY8" fmla="*/ 1459210 h 5143500"/>
              <a:gd name="connsiteX9" fmla="*/ 4572000 w 9144000"/>
              <a:gd name="connsiteY9" fmla="*/ 294166 h 5143500"/>
              <a:gd name="connsiteX10" fmla="*/ 7660973 w 9144000"/>
              <a:gd name="connsiteY10" fmla="*/ 789685 h 5143500"/>
              <a:gd name="connsiteX11" fmla="*/ 6893897 w 9144000"/>
              <a:gd name="connsiteY11" fmla="*/ 1556761 h 5143500"/>
              <a:gd name="connsiteX12" fmla="*/ 7660973 w 9144000"/>
              <a:gd name="connsiteY12" fmla="*/ 2323837 h 5143500"/>
              <a:gd name="connsiteX13" fmla="*/ 8428049 w 9144000"/>
              <a:gd name="connsiteY13" fmla="*/ 1556761 h 5143500"/>
              <a:gd name="connsiteX14" fmla="*/ 7660973 w 9144000"/>
              <a:gd name="connsiteY14" fmla="*/ 789685 h 5143500"/>
              <a:gd name="connsiteX15" fmla="*/ 1494347 w 9144000"/>
              <a:gd name="connsiteY15" fmla="*/ 789685 h 5143500"/>
              <a:gd name="connsiteX16" fmla="*/ 727271 w 9144000"/>
              <a:gd name="connsiteY16" fmla="*/ 1556761 h 5143500"/>
              <a:gd name="connsiteX17" fmla="*/ 1494347 w 9144000"/>
              <a:gd name="connsiteY17" fmla="*/ 2323837 h 5143500"/>
              <a:gd name="connsiteX18" fmla="*/ 2261423 w 9144000"/>
              <a:gd name="connsiteY18" fmla="*/ 1556761 h 5143500"/>
              <a:gd name="connsiteX19" fmla="*/ 1494347 w 9144000"/>
              <a:gd name="connsiteY19" fmla="*/ 789685 h 5143500"/>
              <a:gd name="connsiteX20" fmla="*/ 2873644 w 9144000"/>
              <a:gd name="connsiteY20" fmla="*/ 3053860 h 5143500"/>
              <a:gd name="connsiteX21" fmla="*/ 2106568 w 9144000"/>
              <a:gd name="connsiteY21" fmla="*/ 3820936 h 5143500"/>
              <a:gd name="connsiteX22" fmla="*/ 2873644 w 9144000"/>
              <a:gd name="connsiteY22" fmla="*/ 4588012 h 5143500"/>
              <a:gd name="connsiteX23" fmla="*/ 3640720 w 9144000"/>
              <a:gd name="connsiteY23" fmla="*/ 3820936 h 5143500"/>
              <a:gd name="connsiteX24" fmla="*/ 2873644 w 9144000"/>
              <a:gd name="connsiteY24" fmla="*/ 3053860 h 5143500"/>
              <a:gd name="connsiteX25" fmla="*/ 6270355 w 9144000"/>
              <a:gd name="connsiteY25" fmla="*/ 3053860 h 5143500"/>
              <a:gd name="connsiteX26" fmla="*/ 5503279 w 9144000"/>
              <a:gd name="connsiteY26" fmla="*/ 3820936 h 5143500"/>
              <a:gd name="connsiteX27" fmla="*/ 6270355 w 9144000"/>
              <a:gd name="connsiteY27" fmla="*/ 4588012 h 5143500"/>
              <a:gd name="connsiteX28" fmla="*/ 7037431 w 9144000"/>
              <a:gd name="connsiteY28" fmla="*/ 3820936 h 5143500"/>
              <a:gd name="connsiteX29" fmla="*/ 6270355 w 9144000"/>
              <a:gd name="connsiteY29" fmla="*/ 305386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  <a:moveTo>
                  <a:pt x="4572000" y="294166"/>
                </a:moveTo>
                <a:cubicBezTo>
                  <a:pt x="3928564" y="294166"/>
                  <a:pt x="3406956" y="815774"/>
                  <a:pt x="3406956" y="1459210"/>
                </a:cubicBezTo>
                <a:cubicBezTo>
                  <a:pt x="3406956" y="2102646"/>
                  <a:pt x="3928564" y="2624254"/>
                  <a:pt x="4572000" y="2624254"/>
                </a:cubicBezTo>
                <a:cubicBezTo>
                  <a:pt x="5215436" y="2624254"/>
                  <a:pt x="5737044" y="2102646"/>
                  <a:pt x="5737044" y="1459210"/>
                </a:cubicBezTo>
                <a:cubicBezTo>
                  <a:pt x="5737044" y="815774"/>
                  <a:pt x="5215436" y="294166"/>
                  <a:pt x="4572000" y="294166"/>
                </a:cubicBezTo>
                <a:close/>
                <a:moveTo>
                  <a:pt x="7660973" y="789685"/>
                </a:moveTo>
                <a:cubicBezTo>
                  <a:pt x="7237329" y="789685"/>
                  <a:pt x="6893897" y="1133117"/>
                  <a:pt x="6893897" y="1556761"/>
                </a:cubicBezTo>
                <a:cubicBezTo>
                  <a:pt x="6893897" y="1980405"/>
                  <a:pt x="7237329" y="2323837"/>
                  <a:pt x="7660973" y="2323837"/>
                </a:cubicBezTo>
                <a:cubicBezTo>
                  <a:pt x="8084617" y="2323837"/>
                  <a:pt x="8428049" y="1980405"/>
                  <a:pt x="8428049" y="1556761"/>
                </a:cubicBezTo>
                <a:cubicBezTo>
                  <a:pt x="8428049" y="1133117"/>
                  <a:pt x="8084617" y="789685"/>
                  <a:pt x="7660973" y="789685"/>
                </a:cubicBezTo>
                <a:close/>
                <a:moveTo>
                  <a:pt x="1494347" y="789685"/>
                </a:moveTo>
                <a:cubicBezTo>
                  <a:pt x="1070703" y="789685"/>
                  <a:pt x="727271" y="1133117"/>
                  <a:pt x="727271" y="1556761"/>
                </a:cubicBezTo>
                <a:cubicBezTo>
                  <a:pt x="727271" y="1980405"/>
                  <a:pt x="1070703" y="2323837"/>
                  <a:pt x="1494347" y="2323837"/>
                </a:cubicBezTo>
                <a:cubicBezTo>
                  <a:pt x="1917991" y="2323837"/>
                  <a:pt x="2261423" y="1980405"/>
                  <a:pt x="2261423" y="1556761"/>
                </a:cubicBezTo>
                <a:cubicBezTo>
                  <a:pt x="2261423" y="1133117"/>
                  <a:pt x="1917991" y="789685"/>
                  <a:pt x="1494347" y="789685"/>
                </a:cubicBezTo>
                <a:close/>
                <a:moveTo>
                  <a:pt x="2873644" y="3053860"/>
                </a:moveTo>
                <a:cubicBezTo>
                  <a:pt x="2450000" y="3053860"/>
                  <a:pt x="2106568" y="3397292"/>
                  <a:pt x="2106568" y="3820936"/>
                </a:cubicBezTo>
                <a:cubicBezTo>
                  <a:pt x="2106568" y="4244580"/>
                  <a:pt x="2450000" y="4588012"/>
                  <a:pt x="2873644" y="4588012"/>
                </a:cubicBezTo>
                <a:cubicBezTo>
                  <a:pt x="3297288" y="4588012"/>
                  <a:pt x="3640720" y="4244580"/>
                  <a:pt x="3640720" y="3820936"/>
                </a:cubicBezTo>
                <a:cubicBezTo>
                  <a:pt x="3640720" y="3397292"/>
                  <a:pt x="3297288" y="3053860"/>
                  <a:pt x="2873644" y="3053860"/>
                </a:cubicBezTo>
                <a:close/>
                <a:moveTo>
                  <a:pt x="6270355" y="3053860"/>
                </a:moveTo>
                <a:cubicBezTo>
                  <a:pt x="5846711" y="3053860"/>
                  <a:pt x="5503279" y="3397292"/>
                  <a:pt x="5503279" y="3820936"/>
                </a:cubicBezTo>
                <a:cubicBezTo>
                  <a:pt x="5503279" y="4244580"/>
                  <a:pt x="5846711" y="4588012"/>
                  <a:pt x="6270355" y="4588012"/>
                </a:cubicBezTo>
                <a:cubicBezTo>
                  <a:pt x="6693999" y="4588012"/>
                  <a:pt x="7037431" y="4244580"/>
                  <a:pt x="7037431" y="3820936"/>
                </a:cubicBezTo>
                <a:cubicBezTo>
                  <a:pt x="7037431" y="3397292"/>
                  <a:pt x="6693999" y="3053860"/>
                  <a:pt x="6270355" y="3053860"/>
                </a:cubicBezTo>
                <a:close/>
              </a:path>
            </a:pathLst>
          </a:custGeom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74" name="Freeform: Shape 473">
            <a:extLst>
              <a:ext uri="{FF2B5EF4-FFF2-40B4-BE49-F238E27FC236}">
                <a16:creationId xmlns:a16="http://schemas.microsoft.com/office/drawing/2014/main" id="{953F2165-8882-454E-85EE-DED2A70AE42C}"/>
              </a:ext>
            </a:extLst>
          </p:cNvPr>
          <p:cNvSpPr/>
          <p:nvPr/>
        </p:nvSpPr>
        <p:spPr>
          <a:xfrm>
            <a:off x="3406956" y="294166"/>
            <a:ext cx="2330088" cy="2330088"/>
          </a:xfrm>
          <a:custGeom>
            <a:avLst/>
            <a:gdLst>
              <a:gd name="connsiteX0" fmla="*/ 1165044 w 2330088"/>
              <a:gd name="connsiteY0" fmla="*/ 0 h 2330088"/>
              <a:gd name="connsiteX1" fmla="*/ 2330088 w 2330088"/>
              <a:gd name="connsiteY1" fmla="*/ 1165044 h 2330088"/>
              <a:gd name="connsiteX2" fmla="*/ 1165044 w 2330088"/>
              <a:gd name="connsiteY2" fmla="*/ 2330088 h 2330088"/>
              <a:gd name="connsiteX3" fmla="*/ 0 w 2330088"/>
              <a:gd name="connsiteY3" fmla="*/ 1165044 h 2330088"/>
              <a:gd name="connsiteX4" fmla="*/ 1165044 w 2330088"/>
              <a:gd name="connsiteY4" fmla="*/ 0 h 233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0088" h="2330088">
                <a:moveTo>
                  <a:pt x="1165044" y="0"/>
                </a:moveTo>
                <a:cubicBezTo>
                  <a:pt x="1808480" y="0"/>
                  <a:pt x="2330088" y="521608"/>
                  <a:pt x="2330088" y="1165044"/>
                </a:cubicBezTo>
                <a:cubicBezTo>
                  <a:pt x="2330088" y="1808480"/>
                  <a:pt x="1808480" y="2330088"/>
                  <a:pt x="1165044" y="2330088"/>
                </a:cubicBezTo>
                <a:cubicBezTo>
                  <a:pt x="521608" y="2330088"/>
                  <a:pt x="0" y="1808480"/>
                  <a:pt x="0" y="1165044"/>
                </a:cubicBezTo>
                <a:cubicBezTo>
                  <a:pt x="0" y="521608"/>
                  <a:pt x="521608" y="0"/>
                  <a:pt x="1165044" y="0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B983D7-0A6B-42EF-867D-35DBE1D3A7E0}"/>
              </a:ext>
            </a:extLst>
          </p:cNvPr>
          <p:cNvCxnSpPr>
            <a:cxnSpLocks/>
          </p:cNvCxnSpPr>
          <p:nvPr/>
        </p:nvCxnSpPr>
        <p:spPr>
          <a:xfrm flipH="1" flipV="1">
            <a:off x="5737045" y="1459211"/>
            <a:ext cx="1151613" cy="98068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D6281BA-4136-4A36-9F0A-3B12B5C03E9E}"/>
              </a:ext>
            </a:extLst>
          </p:cNvPr>
          <p:cNvCxnSpPr>
            <a:cxnSpLocks/>
          </p:cNvCxnSpPr>
          <p:nvPr/>
        </p:nvCxnSpPr>
        <p:spPr>
          <a:xfrm flipH="1" flipV="1">
            <a:off x="5233642" y="2408664"/>
            <a:ext cx="577996" cy="796510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513C451-8DD8-4484-83B1-51FAF9599D22}"/>
              </a:ext>
            </a:extLst>
          </p:cNvPr>
          <p:cNvCxnSpPr>
            <a:cxnSpLocks/>
          </p:cNvCxnSpPr>
          <p:nvPr/>
        </p:nvCxnSpPr>
        <p:spPr>
          <a:xfrm flipV="1">
            <a:off x="3377381" y="2442118"/>
            <a:ext cx="573868" cy="790820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99E46A1-1267-475C-98DB-3C668BF017DF}"/>
              </a:ext>
            </a:extLst>
          </p:cNvPr>
          <p:cNvCxnSpPr>
            <a:cxnSpLocks/>
          </p:cNvCxnSpPr>
          <p:nvPr/>
        </p:nvCxnSpPr>
        <p:spPr>
          <a:xfrm flipV="1">
            <a:off x="2261581" y="1459210"/>
            <a:ext cx="1145533" cy="97551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50" name="TextBox 449">
            <a:extLst>
              <a:ext uri="{FF2B5EF4-FFF2-40B4-BE49-F238E27FC236}">
                <a16:creationId xmlns:a16="http://schemas.microsoft.com/office/drawing/2014/main" id="{4B0D0EFD-32E8-4D04-B9D2-D9872A588DBF}"/>
              </a:ext>
            </a:extLst>
          </p:cNvPr>
          <p:cNvSpPr txBox="1"/>
          <p:nvPr/>
        </p:nvSpPr>
        <p:spPr>
          <a:xfrm>
            <a:off x="3810106" y="1998963"/>
            <a:ext cx="1499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OLD WORLD IT</a:t>
            </a: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F9007F2A-AD66-4DE9-9E38-560A3A4F83EF}"/>
              </a:ext>
            </a:extLst>
          </p:cNvPr>
          <p:cNvSpPr txBox="1"/>
          <p:nvPr/>
        </p:nvSpPr>
        <p:spPr>
          <a:xfrm>
            <a:off x="6906600" y="2338263"/>
            <a:ext cx="1508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Employees at work</a:t>
            </a: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0E4ED2A3-4E8A-40E2-B251-FC075D34B9AF}"/>
              </a:ext>
            </a:extLst>
          </p:cNvPr>
          <p:cNvSpPr txBox="1"/>
          <p:nvPr/>
        </p:nvSpPr>
        <p:spPr>
          <a:xfrm>
            <a:off x="5357305" y="4602761"/>
            <a:ext cx="1843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Factories + supply chain</a:t>
            </a: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08E9C856-E281-4FA8-B0E9-D121B58793A4}"/>
              </a:ext>
            </a:extLst>
          </p:cNvPr>
          <p:cNvSpPr txBox="1"/>
          <p:nvPr/>
        </p:nvSpPr>
        <p:spPr>
          <a:xfrm>
            <a:off x="2261892" y="4602761"/>
            <a:ext cx="1223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Sales channels</a:t>
            </a: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2D1EDD6A-1A3A-4922-BD4B-2A1D586D3BB5}"/>
              </a:ext>
            </a:extLst>
          </p:cNvPr>
          <p:cNvSpPr txBox="1"/>
          <p:nvPr/>
        </p:nvSpPr>
        <p:spPr>
          <a:xfrm>
            <a:off x="698839" y="2338263"/>
            <a:ext cx="1542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Marketing analytics</a:t>
            </a:r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686D20A7-7090-4298-B6FD-CD5BB71DBC71}"/>
              </a:ext>
            </a:extLst>
          </p:cNvPr>
          <p:cNvSpPr/>
          <p:nvPr/>
        </p:nvSpPr>
        <p:spPr>
          <a:xfrm>
            <a:off x="727271" y="789685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8292025D-1A8D-4EF6-832B-27F963C0AFAD}"/>
              </a:ext>
            </a:extLst>
          </p:cNvPr>
          <p:cNvSpPr/>
          <p:nvPr/>
        </p:nvSpPr>
        <p:spPr>
          <a:xfrm>
            <a:off x="2106568" y="3053860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7DDB4BCD-F4B0-462A-8AE4-64ED74789DD0}"/>
              </a:ext>
            </a:extLst>
          </p:cNvPr>
          <p:cNvSpPr/>
          <p:nvPr/>
        </p:nvSpPr>
        <p:spPr>
          <a:xfrm>
            <a:off x="5503279" y="3053860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5438008E-E3AF-4728-A518-D14CC5C3B382}"/>
              </a:ext>
            </a:extLst>
          </p:cNvPr>
          <p:cNvSpPr/>
          <p:nvPr/>
        </p:nvSpPr>
        <p:spPr>
          <a:xfrm>
            <a:off x="6893897" y="789685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990" name="Group 989">
            <a:extLst>
              <a:ext uri="{FF2B5EF4-FFF2-40B4-BE49-F238E27FC236}">
                <a16:creationId xmlns:a16="http://schemas.microsoft.com/office/drawing/2014/main" id="{800BD878-D070-41EE-BF33-34A9A280F7B6}"/>
              </a:ext>
            </a:extLst>
          </p:cNvPr>
          <p:cNvGrpSpPr/>
          <p:nvPr/>
        </p:nvGrpSpPr>
        <p:grpSpPr>
          <a:xfrm>
            <a:off x="3962148" y="959669"/>
            <a:ext cx="1219704" cy="933677"/>
            <a:chOff x="3782602" y="596598"/>
            <a:chExt cx="1651964" cy="1264570"/>
          </a:xfrm>
        </p:grpSpPr>
        <p:sp useBgFill="1">
          <p:nvSpPr>
            <p:cNvPr id="978" name="Rectangle: Rounded Corners 977">
              <a:extLst>
                <a:ext uri="{FF2B5EF4-FFF2-40B4-BE49-F238E27FC236}">
                  <a16:creationId xmlns:a16="http://schemas.microsoft.com/office/drawing/2014/main" id="{EC91CDC0-F1F2-4FE2-B663-C64D20682A81}"/>
                </a:ext>
              </a:extLst>
            </p:cNvPr>
            <p:cNvSpPr/>
            <p:nvPr/>
          </p:nvSpPr>
          <p:spPr>
            <a:xfrm>
              <a:off x="4056006" y="596598"/>
              <a:ext cx="1105156" cy="858129"/>
            </a:xfrm>
            <a:prstGeom prst="roundRect">
              <a:avLst>
                <a:gd name="adj" fmla="val 11749"/>
              </a:avLst>
            </a:prstGeom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979" name="Rectangle: Rounded Corners 978">
              <a:extLst>
                <a:ext uri="{FF2B5EF4-FFF2-40B4-BE49-F238E27FC236}">
                  <a16:creationId xmlns:a16="http://schemas.microsoft.com/office/drawing/2014/main" id="{2D054960-204B-4EBB-9157-C4471A107BBB}"/>
                </a:ext>
              </a:extLst>
            </p:cNvPr>
            <p:cNvSpPr/>
            <p:nvPr/>
          </p:nvSpPr>
          <p:spPr>
            <a:xfrm>
              <a:off x="4197521" y="706481"/>
              <a:ext cx="822126" cy="638363"/>
            </a:xfrm>
            <a:prstGeom prst="roundRect">
              <a:avLst>
                <a:gd name="adj" fmla="val 15143"/>
              </a:avLst>
            </a:prstGeom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0" name="Rectangle: Rounded Corners 979">
              <a:extLst>
                <a:ext uri="{FF2B5EF4-FFF2-40B4-BE49-F238E27FC236}">
                  <a16:creationId xmlns:a16="http://schemas.microsoft.com/office/drawing/2014/main" id="{365BEF52-6E67-4846-9607-10C5BA8E6A88}"/>
                </a:ext>
              </a:extLst>
            </p:cNvPr>
            <p:cNvSpPr/>
            <p:nvPr/>
          </p:nvSpPr>
          <p:spPr>
            <a:xfrm>
              <a:off x="3782602" y="1548446"/>
              <a:ext cx="1651964" cy="312722"/>
            </a:xfrm>
            <a:prstGeom prst="roundRect">
              <a:avLst/>
            </a:prstGeom>
            <a:solidFill>
              <a:srgbClr val="545454"/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982" name="Straight Connector 981">
              <a:extLst>
                <a:ext uri="{FF2B5EF4-FFF2-40B4-BE49-F238E27FC236}">
                  <a16:creationId xmlns:a16="http://schemas.microsoft.com/office/drawing/2014/main" id="{DE856951-7679-4EF6-99B2-010CB1933455}"/>
                </a:ext>
              </a:extLst>
            </p:cNvPr>
            <p:cNvCxnSpPr/>
            <p:nvPr/>
          </p:nvCxnSpPr>
          <p:spPr>
            <a:xfrm>
              <a:off x="4608584" y="1704807"/>
              <a:ext cx="625057" cy="0"/>
            </a:xfrm>
            <a:prstGeom prst="line">
              <a:avLst/>
            </a:prstGeom>
            <a:ln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09360518-C1C6-4BFA-9EC9-C9DF795210AE}"/>
                </a:ext>
              </a:extLst>
            </p:cNvPr>
            <p:cNvSpPr/>
            <p:nvPr/>
          </p:nvSpPr>
          <p:spPr>
            <a:xfrm>
              <a:off x="3871405" y="1681947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985" name="Straight Connector 984">
              <a:extLst>
                <a:ext uri="{FF2B5EF4-FFF2-40B4-BE49-F238E27FC236}">
                  <a16:creationId xmlns:a16="http://schemas.microsoft.com/office/drawing/2014/main" id="{81C1CA45-19B8-4B83-97C4-C1649821FC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8277" y="1259698"/>
              <a:ext cx="258973" cy="303735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8" name="Straight Connector 987">
              <a:extLst>
                <a:ext uri="{FF2B5EF4-FFF2-40B4-BE49-F238E27FC236}">
                  <a16:creationId xmlns:a16="http://schemas.microsoft.com/office/drawing/2014/main" id="{90804F44-E6A2-44E8-9F74-7864C0ABC5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9219" y="1258632"/>
              <a:ext cx="258973" cy="303735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989" name="Oval 988">
              <a:extLst>
                <a:ext uri="{FF2B5EF4-FFF2-40B4-BE49-F238E27FC236}">
                  <a16:creationId xmlns:a16="http://schemas.microsoft.com/office/drawing/2014/main" id="{62E35757-0BFF-4F51-BC2A-CD18260FAD4C}"/>
                </a:ext>
              </a:extLst>
            </p:cNvPr>
            <p:cNvSpPr/>
            <p:nvPr/>
          </p:nvSpPr>
          <p:spPr>
            <a:xfrm>
              <a:off x="3953466" y="1681947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97" name="Group 4">
            <a:extLst>
              <a:ext uri="{FF2B5EF4-FFF2-40B4-BE49-F238E27FC236}">
                <a16:creationId xmlns:a16="http://schemas.microsoft.com/office/drawing/2014/main" id="{E67F5031-223E-485D-B8DC-7B970F9D13E7}"/>
              </a:ext>
            </a:extLst>
          </p:cNvPr>
          <p:cNvGrpSpPr>
            <a:grpSpLocks noChangeAspect="1"/>
          </p:cNvGrpSpPr>
          <p:nvPr/>
        </p:nvGrpSpPr>
        <p:grpSpPr bwMode="auto">
          <a:xfrm rot="3600000">
            <a:off x="4334694" y="1147372"/>
            <a:ext cx="257342" cy="256036"/>
            <a:chOff x="3288" y="1765"/>
            <a:chExt cx="394" cy="392"/>
          </a:xfrm>
        </p:grpSpPr>
        <p:sp>
          <p:nvSpPr>
            <p:cNvPr id="1006" name="Freeform 5">
              <a:extLst>
                <a:ext uri="{FF2B5EF4-FFF2-40B4-BE49-F238E27FC236}">
                  <a16:creationId xmlns:a16="http://schemas.microsoft.com/office/drawing/2014/main" id="{C0B7281F-FCA3-4BC2-9DF8-52CC6147C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765"/>
              <a:ext cx="312" cy="348"/>
            </a:xfrm>
            <a:custGeom>
              <a:avLst/>
              <a:gdLst>
                <a:gd name="T0" fmla="*/ 296 w 312"/>
                <a:gd name="T1" fmla="*/ 22 h 348"/>
                <a:gd name="T2" fmla="*/ 257 w 312"/>
                <a:gd name="T3" fmla="*/ 56 h 348"/>
                <a:gd name="T4" fmla="*/ 248 w 312"/>
                <a:gd name="T5" fmla="*/ 0 h 348"/>
                <a:gd name="T6" fmla="*/ 152 w 312"/>
                <a:gd name="T7" fmla="*/ 0 h 348"/>
                <a:gd name="T8" fmla="*/ 142 w 312"/>
                <a:gd name="T9" fmla="*/ 58 h 348"/>
                <a:gd name="T10" fmla="*/ 92 w 312"/>
                <a:gd name="T11" fmla="*/ 21 h 348"/>
                <a:gd name="T12" fmla="*/ 24 w 312"/>
                <a:gd name="T13" fmla="*/ 86 h 348"/>
                <a:gd name="T14" fmla="*/ 62 w 312"/>
                <a:gd name="T15" fmla="*/ 134 h 348"/>
                <a:gd name="T16" fmla="*/ 0 w 312"/>
                <a:gd name="T17" fmla="*/ 144 h 348"/>
                <a:gd name="T18" fmla="*/ 0 w 312"/>
                <a:gd name="T19" fmla="*/ 237 h 348"/>
                <a:gd name="T20" fmla="*/ 64 w 312"/>
                <a:gd name="T21" fmla="*/ 248 h 348"/>
                <a:gd name="T22" fmla="*/ 24 w 312"/>
                <a:gd name="T23" fmla="*/ 298 h 348"/>
                <a:gd name="T24" fmla="*/ 75 w 312"/>
                <a:gd name="T25" fmla="*/ 348 h 348"/>
                <a:gd name="T26" fmla="*/ 312 w 312"/>
                <a:gd name="T27" fmla="*/ 38 h 348"/>
                <a:gd name="T28" fmla="*/ 296 w 312"/>
                <a:gd name="T29" fmla="*/ 22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2" h="348">
                  <a:moveTo>
                    <a:pt x="296" y="22"/>
                  </a:moveTo>
                  <a:lnTo>
                    <a:pt x="257" y="56"/>
                  </a:lnTo>
                  <a:lnTo>
                    <a:pt x="248" y="0"/>
                  </a:lnTo>
                  <a:lnTo>
                    <a:pt x="152" y="0"/>
                  </a:lnTo>
                  <a:lnTo>
                    <a:pt x="142" y="58"/>
                  </a:lnTo>
                  <a:lnTo>
                    <a:pt x="92" y="21"/>
                  </a:lnTo>
                  <a:lnTo>
                    <a:pt x="24" y="86"/>
                  </a:lnTo>
                  <a:lnTo>
                    <a:pt x="62" y="134"/>
                  </a:lnTo>
                  <a:lnTo>
                    <a:pt x="0" y="144"/>
                  </a:lnTo>
                  <a:lnTo>
                    <a:pt x="0" y="237"/>
                  </a:lnTo>
                  <a:lnTo>
                    <a:pt x="64" y="248"/>
                  </a:lnTo>
                  <a:lnTo>
                    <a:pt x="24" y="298"/>
                  </a:lnTo>
                  <a:lnTo>
                    <a:pt x="75" y="348"/>
                  </a:lnTo>
                  <a:lnTo>
                    <a:pt x="312" y="38"/>
                  </a:lnTo>
                  <a:lnTo>
                    <a:pt x="296" y="22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007" name="Oval 6">
              <a:extLst>
                <a:ext uri="{FF2B5EF4-FFF2-40B4-BE49-F238E27FC236}">
                  <a16:creationId xmlns:a16="http://schemas.microsoft.com/office/drawing/2014/main" id="{932B66A6-A622-4427-A140-AABFCFD8F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1888"/>
              <a:ext cx="146" cy="146"/>
            </a:xfrm>
            <a:prstGeom prst="ellipse">
              <a:avLst/>
            </a:prstGeom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8" name="Freeform 7">
              <a:extLst>
                <a:ext uri="{FF2B5EF4-FFF2-40B4-BE49-F238E27FC236}">
                  <a16:creationId xmlns:a16="http://schemas.microsoft.com/office/drawing/2014/main" id="{59EA998F-EC7E-46A5-B68F-9110755B9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765"/>
              <a:ext cx="394" cy="392"/>
            </a:xfrm>
            <a:custGeom>
              <a:avLst/>
              <a:gdLst>
                <a:gd name="T0" fmla="*/ 152 w 394"/>
                <a:gd name="T1" fmla="*/ 0 h 392"/>
                <a:gd name="T2" fmla="*/ 248 w 394"/>
                <a:gd name="T3" fmla="*/ 0 h 392"/>
                <a:gd name="T4" fmla="*/ 257 w 394"/>
                <a:gd name="T5" fmla="*/ 56 h 392"/>
                <a:gd name="T6" fmla="*/ 296 w 394"/>
                <a:gd name="T7" fmla="*/ 22 h 392"/>
                <a:gd name="T8" fmla="*/ 369 w 394"/>
                <a:gd name="T9" fmla="*/ 96 h 392"/>
                <a:gd name="T10" fmla="*/ 336 w 394"/>
                <a:gd name="T11" fmla="*/ 140 h 392"/>
                <a:gd name="T12" fmla="*/ 394 w 394"/>
                <a:gd name="T13" fmla="*/ 149 h 392"/>
                <a:gd name="T14" fmla="*/ 394 w 394"/>
                <a:gd name="T15" fmla="*/ 245 h 392"/>
                <a:gd name="T16" fmla="*/ 336 w 394"/>
                <a:gd name="T17" fmla="*/ 252 h 392"/>
                <a:gd name="T18" fmla="*/ 376 w 394"/>
                <a:gd name="T19" fmla="*/ 302 h 392"/>
                <a:gd name="T20" fmla="*/ 306 w 394"/>
                <a:gd name="T21" fmla="*/ 372 h 392"/>
                <a:gd name="T22" fmla="*/ 255 w 394"/>
                <a:gd name="T23" fmla="*/ 330 h 392"/>
                <a:gd name="T24" fmla="*/ 246 w 394"/>
                <a:gd name="T25" fmla="*/ 392 h 392"/>
                <a:gd name="T26" fmla="*/ 152 w 394"/>
                <a:gd name="T27" fmla="*/ 392 h 392"/>
                <a:gd name="T28" fmla="*/ 141 w 394"/>
                <a:gd name="T29" fmla="*/ 328 h 392"/>
                <a:gd name="T30" fmla="*/ 92 w 394"/>
                <a:gd name="T31" fmla="*/ 366 h 392"/>
                <a:gd name="T32" fmla="*/ 24 w 394"/>
                <a:gd name="T33" fmla="*/ 298 h 392"/>
                <a:gd name="T34" fmla="*/ 64 w 394"/>
                <a:gd name="T35" fmla="*/ 248 h 392"/>
                <a:gd name="T36" fmla="*/ 0 w 394"/>
                <a:gd name="T37" fmla="*/ 237 h 392"/>
                <a:gd name="T38" fmla="*/ 0 w 394"/>
                <a:gd name="T39" fmla="*/ 144 h 392"/>
                <a:gd name="T40" fmla="*/ 62 w 394"/>
                <a:gd name="T41" fmla="*/ 134 h 392"/>
                <a:gd name="T42" fmla="*/ 24 w 394"/>
                <a:gd name="T43" fmla="*/ 86 h 392"/>
                <a:gd name="T44" fmla="*/ 92 w 394"/>
                <a:gd name="T45" fmla="*/ 21 h 392"/>
                <a:gd name="T46" fmla="*/ 142 w 394"/>
                <a:gd name="T47" fmla="*/ 58 h 392"/>
                <a:gd name="T48" fmla="*/ 152 w 394"/>
                <a:gd name="T4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4" h="392">
                  <a:moveTo>
                    <a:pt x="152" y="0"/>
                  </a:moveTo>
                  <a:lnTo>
                    <a:pt x="248" y="0"/>
                  </a:lnTo>
                  <a:lnTo>
                    <a:pt x="257" y="56"/>
                  </a:lnTo>
                  <a:lnTo>
                    <a:pt x="296" y="22"/>
                  </a:lnTo>
                  <a:lnTo>
                    <a:pt x="369" y="96"/>
                  </a:lnTo>
                  <a:lnTo>
                    <a:pt x="336" y="140"/>
                  </a:lnTo>
                  <a:lnTo>
                    <a:pt x="394" y="149"/>
                  </a:lnTo>
                  <a:lnTo>
                    <a:pt x="394" y="245"/>
                  </a:lnTo>
                  <a:lnTo>
                    <a:pt x="336" y="252"/>
                  </a:lnTo>
                  <a:lnTo>
                    <a:pt x="376" y="302"/>
                  </a:lnTo>
                  <a:lnTo>
                    <a:pt x="306" y="372"/>
                  </a:lnTo>
                  <a:lnTo>
                    <a:pt x="255" y="330"/>
                  </a:lnTo>
                  <a:lnTo>
                    <a:pt x="246" y="392"/>
                  </a:lnTo>
                  <a:lnTo>
                    <a:pt x="152" y="392"/>
                  </a:lnTo>
                  <a:lnTo>
                    <a:pt x="141" y="328"/>
                  </a:lnTo>
                  <a:lnTo>
                    <a:pt x="92" y="366"/>
                  </a:lnTo>
                  <a:lnTo>
                    <a:pt x="24" y="298"/>
                  </a:lnTo>
                  <a:lnTo>
                    <a:pt x="64" y="248"/>
                  </a:lnTo>
                  <a:lnTo>
                    <a:pt x="0" y="237"/>
                  </a:lnTo>
                  <a:lnTo>
                    <a:pt x="0" y="144"/>
                  </a:lnTo>
                  <a:lnTo>
                    <a:pt x="62" y="134"/>
                  </a:lnTo>
                  <a:lnTo>
                    <a:pt x="24" y="86"/>
                  </a:lnTo>
                  <a:lnTo>
                    <a:pt x="92" y="21"/>
                  </a:lnTo>
                  <a:lnTo>
                    <a:pt x="142" y="58"/>
                  </a:lnTo>
                  <a:lnTo>
                    <a:pt x="152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98" name="Group 4">
            <a:extLst>
              <a:ext uri="{FF2B5EF4-FFF2-40B4-BE49-F238E27FC236}">
                <a16:creationId xmlns:a16="http://schemas.microsoft.com/office/drawing/2014/main" id="{68BBFA10-AA0B-44E3-A625-661C188D390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30482" y="1124771"/>
            <a:ext cx="129324" cy="128667"/>
            <a:chOff x="3288" y="1765"/>
            <a:chExt cx="394" cy="392"/>
          </a:xfrm>
        </p:grpSpPr>
        <p:sp>
          <p:nvSpPr>
            <p:cNvPr id="1003" name="Freeform 5">
              <a:extLst>
                <a:ext uri="{FF2B5EF4-FFF2-40B4-BE49-F238E27FC236}">
                  <a16:creationId xmlns:a16="http://schemas.microsoft.com/office/drawing/2014/main" id="{909CEBB8-8E77-4FFE-8193-57EE16242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765"/>
              <a:ext cx="312" cy="348"/>
            </a:xfrm>
            <a:custGeom>
              <a:avLst/>
              <a:gdLst>
                <a:gd name="T0" fmla="*/ 296 w 312"/>
                <a:gd name="T1" fmla="*/ 22 h 348"/>
                <a:gd name="T2" fmla="*/ 257 w 312"/>
                <a:gd name="T3" fmla="*/ 56 h 348"/>
                <a:gd name="T4" fmla="*/ 248 w 312"/>
                <a:gd name="T5" fmla="*/ 0 h 348"/>
                <a:gd name="T6" fmla="*/ 152 w 312"/>
                <a:gd name="T7" fmla="*/ 0 h 348"/>
                <a:gd name="T8" fmla="*/ 142 w 312"/>
                <a:gd name="T9" fmla="*/ 58 h 348"/>
                <a:gd name="T10" fmla="*/ 92 w 312"/>
                <a:gd name="T11" fmla="*/ 21 h 348"/>
                <a:gd name="T12" fmla="*/ 24 w 312"/>
                <a:gd name="T13" fmla="*/ 86 h 348"/>
                <a:gd name="T14" fmla="*/ 62 w 312"/>
                <a:gd name="T15" fmla="*/ 134 h 348"/>
                <a:gd name="T16" fmla="*/ 0 w 312"/>
                <a:gd name="T17" fmla="*/ 144 h 348"/>
                <a:gd name="T18" fmla="*/ 0 w 312"/>
                <a:gd name="T19" fmla="*/ 237 h 348"/>
                <a:gd name="T20" fmla="*/ 64 w 312"/>
                <a:gd name="T21" fmla="*/ 248 h 348"/>
                <a:gd name="T22" fmla="*/ 24 w 312"/>
                <a:gd name="T23" fmla="*/ 298 h 348"/>
                <a:gd name="T24" fmla="*/ 75 w 312"/>
                <a:gd name="T25" fmla="*/ 348 h 348"/>
                <a:gd name="T26" fmla="*/ 312 w 312"/>
                <a:gd name="T27" fmla="*/ 38 h 348"/>
                <a:gd name="T28" fmla="*/ 296 w 312"/>
                <a:gd name="T29" fmla="*/ 22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2" h="348">
                  <a:moveTo>
                    <a:pt x="296" y="22"/>
                  </a:moveTo>
                  <a:lnTo>
                    <a:pt x="257" y="56"/>
                  </a:lnTo>
                  <a:lnTo>
                    <a:pt x="248" y="0"/>
                  </a:lnTo>
                  <a:lnTo>
                    <a:pt x="152" y="0"/>
                  </a:lnTo>
                  <a:lnTo>
                    <a:pt x="142" y="58"/>
                  </a:lnTo>
                  <a:lnTo>
                    <a:pt x="92" y="21"/>
                  </a:lnTo>
                  <a:lnTo>
                    <a:pt x="24" y="86"/>
                  </a:lnTo>
                  <a:lnTo>
                    <a:pt x="62" y="134"/>
                  </a:lnTo>
                  <a:lnTo>
                    <a:pt x="0" y="144"/>
                  </a:lnTo>
                  <a:lnTo>
                    <a:pt x="0" y="237"/>
                  </a:lnTo>
                  <a:lnTo>
                    <a:pt x="64" y="248"/>
                  </a:lnTo>
                  <a:lnTo>
                    <a:pt x="24" y="298"/>
                  </a:lnTo>
                  <a:lnTo>
                    <a:pt x="75" y="348"/>
                  </a:lnTo>
                  <a:lnTo>
                    <a:pt x="312" y="38"/>
                  </a:lnTo>
                  <a:lnTo>
                    <a:pt x="296" y="22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004" name="Oval 6">
              <a:extLst>
                <a:ext uri="{FF2B5EF4-FFF2-40B4-BE49-F238E27FC236}">
                  <a16:creationId xmlns:a16="http://schemas.microsoft.com/office/drawing/2014/main" id="{B77950BC-AAE3-4FD0-A403-67CAF71C8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1888"/>
              <a:ext cx="146" cy="146"/>
            </a:xfrm>
            <a:prstGeom prst="ellipse">
              <a:avLst/>
            </a:prstGeom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5" name="Freeform 7">
              <a:extLst>
                <a:ext uri="{FF2B5EF4-FFF2-40B4-BE49-F238E27FC236}">
                  <a16:creationId xmlns:a16="http://schemas.microsoft.com/office/drawing/2014/main" id="{201629BF-B91F-49B7-9579-5922E1AED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765"/>
              <a:ext cx="394" cy="392"/>
            </a:xfrm>
            <a:custGeom>
              <a:avLst/>
              <a:gdLst>
                <a:gd name="T0" fmla="*/ 152 w 394"/>
                <a:gd name="T1" fmla="*/ 0 h 392"/>
                <a:gd name="T2" fmla="*/ 248 w 394"/>
                <a:gd name="T3" fmla="*/ 0 h 392"/>
                <a:gd name="T4" fmla="*/ 257 w 394"/>
                <a:gd name="T5" fmla="*/ 56 h 392"/>
                <a:gd name="T6" fmla="*/ 296 w 394"/>
                <a:gd name="T7" fmla="*/ 22 h 392"/>
                <a:gd name="T8" fmla="*/ 369 w 394"/>
                <a:gd name="T9" fmla="*/ 96 h 392"/>
                <a:gd name="T10" fmla="*/ 336 w 394"/>
                <a:gd name="T11" fmla="*/ 140 h 392"/>
                <a:gd name="T12" fmla="*/ 394 w 394"/>
                <a:gd name="T13" fmla="*/ 149 h 392"/>
                <a:gd name="T14" fmla="*/ 394 w 394"/>
                <a:gd name="T15" fmla="*/ 245 h 392"/>
                <a:gd name="T16" fmla="*/ 336 w 394"/>
                <a:gd name="T17" fmla="*/ 252 h 392"/>
                <a:gd name="T18" fmla="*/ 376 w 394"/>
                <a:gd name="T19" fmla="*/ 302 h 392"/>
                <a:gd name="T20" fmla="*/ 306 w 394"/>
                <a:gd name="T21" fmla="*/ 372 h 392"/>
                <a:gd name="T22" fmla="*/ 255 w 394"/>
                <a:gd name="T23" fmla="*/ 330 h 392"/>
                <a:gd name="T24" fmla="*/ 246 w 394"/>
                <a:gd name="T25" fmla="*/ 392 h 392"/>
                <a:gd name="T26" fmla="*/ 152 w 394"/>
                <a:gd name="T27" fmla="*/ 392 h 392"/>
                <a:gd name="T28" fmla="*/ 141 w 394"/>
                <a:gd name="T29" fmla="*/ 328 h 392"/>
                <a:gd name="T30" fmla="*/ 92 w 394"/>
                <a:gd name="T31" fmla="*/ 366 h 392"/>
                <a:gd name="T32" fmla="*/ 24 w 394"/>
                <a:gd name="T33" fmla="*/ 298 h 392"/>
                <a:gd name="T34" fmla="*/ 64 w 394"/>
                <a:gd name="T35" fmla="*/ 248 h 392"/>
                <a:gd name="T36" fmla="*/ 0 w 394"/>
                <a:gd name="T37" fmla="*/ 237 h 392"/>
                <a:gd name="T38" fmla="*/ 0 w 394"/>
                <a:gd name="T39" fmla="*/ 144 h 392"/>
                <a:gd name="T40" fmla="*/ 62 w 394"/>
                <a:gd name="T41" fmla="*/ 134 h 392"/>
                <a:gd name="T42" fmla="*/ 24 w 394"/>
                <a:gd name="T43" fmla="*/ 86 h 392"/>
                <a:gd name="T44" fmla="*/ 92 w 394"/>
                <a:gd name="T45" fmla="*/ 21 h 392"/>
                <a:gd name="T46" fmla="*/ 142 w 394"/>
                <a:gd name="T47" fmla="*/ 58 h 392"/>
                <a:gd name="T48" fmla="*/ 152 w 394"/>
                <a:gd name="T4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4" h="392">
                  <a:moveTo>
                    <a:pt x="152" y="0"/>
                  </a:moveTo>
                  <a:lnTo>
                    <a:pt x="248" y="0"/>
                  </a:lnTo>
                  <a:lnTo>
                    <a:pt x="257" y="56"/>
                  </a:lnTo>
                  <a:lnTo>
                    <a:pt x="296" y="22"/>
                  </a:lnTo>
                  <a:lnTo>
                    <a:pt x="369" y="96"/>
                  </a:lnTo>
                  <a:lnTo>
                    <a:pt x="336" y="140"/>
                  </a:lnTo>
                  <a:lnTo>
                    <a:pt x="394" y="149"/>
                  </a:lnTo>
                  <a:lnTo>
                    <a:pt x="394" y="245"/>
                  </a:lnTo>
                  <a:lnTo>
                    <a:pt x="336" y="252"/>
                  </a:lnTo>
                  <a:lnTo>
                    <a:pt x="376" y="302"/>
                  </a:lnTo>
                  <a:lnTo>
                    <a:pt x="306" y="372"/>
                  </a:lnTo>
                  <a:lnTo>
                    <a:pt x="255" y="330"/>
                  </a:lnTo>
                  <a:lnTo>
                    <a:pt x="246" y="392"/>
                  </a:lnTo>
                  <a:lnTo>
                    <a:pt x="152" y="392"/>
                  </a:lnTo>
                  <a:lnTo>
                    <a:pt x="141" y="328"/>
                  </a:lnTo>
                  <a:lnTo>
                    <a:pt x="92" y="366"/>
                  </a:lnTo>
                  <a:lnTo>
                    <a:pt x="24" y="298"/>
                  </a:lnTo>
                  <a:lnTo>
                    <a:pt x="64" y="248"/>
                  </a:lnTo>
                  <a:lnTo>
                    <a:pt x="0" y="237"/>
                  </a:lnTo>
                  <a:lnTo>
                    <a:pt x="0" y="144"/>
                  </a:lnTo>
                  <a:lnTo>
                    <a:pt x="62" y="134"/>
                  </a:lnTo>
                  <a:lnTo>
                    <a:pt x="24" y="86"/>
                  </a:lnTo>
                  <a:lnTo>
                    <a:pt x="92" y="21"/>
                  </a:lnTo>
                  <a:lnTo>
                    <a:pt x="142" y="58"/>
                  </a:lnTo>
                  <a:lnTo>
                    <a:pt x="152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99" name="Group 4">
            <a:extLst>
              <a:ext uri="{FF2B5EF4-FFF2-40B4-BE49-F238E27FC236}">
                <a16:creationId xmlns:a16="http://schemas.microsoft.com/office/drawing/2014/main" id="{B7543005-2808-405F-B287-3BCEC929A07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30482" y="1296159"/>
            <a:ext cx="129324" cy="128667"/>
            <a:chOff x="3288" y="1765"/>
            <a:chExt cx="394" cy="392"/>
          </a:xfrm>
        </p:grpSpPr>
        <p:sp>
          <p:nvSpPr>
            <p:cNvPr id="1000" name="Freeform 5">
              <a:extLst>
                <a:ext uri="{FF2B5EF4-FFF2-40B4-BE49-F238E27FC236}">
                  <a16:creationId xmlns:a16="http://schemas.microsoft.com/office/drawing/2014/main" id="{33CF622F-9F91-486F-B65D-8C50791FB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765"/>
              <a:ext cx="312" cy="348"/>
            </a:xfrm>
            <a:custGeom>
              <a:avLst/>
              <a:gdLst>
                <a:gd name="T0" fmla="*/ 296 w 312"/>
                <a:gd name="T1" fmla="*/ 22 h 348"/>
                <a:gd name="T2" fmla="*/ 257 w 312"/>
                <a:gd name="T3" fmla="*/ 56 h 348"/>
                <a:gd name="T4" fmla="*/ 248 w 312"/>
                <a:gd name="T5" fmla="*/ 0 h 348"/>
                <a:gd name="T6" fmla="*/ 152 w 312"/>
                <a:gd name="T7" fmla="*/ 0 h 348"/>
                <a:gd name="T8" fmla="*/ 142 w 312"/>
                <a:gd name="T9" fmla="*/ 58 h 348"/>
                <a:gd name="T10" fmla="*/ 92 w 312"/>
                <a:gd name="T11" fmla="*/ 21 h 348"/>
                <a:gd name="T12" fmla="*/ 24 w 312"/>
                <a:gd name="T13" fmla="*/ 86 h 348"/>
                <a:gd name="T14" fmla="*/ 62 w 312"/>
                <a:gd name="T15" fmla="*/ 134 h 348"/>
                <a:gd name="T16" fmla="*/ 0 w 312"/>
                <a:gd name="T17" fmla="*/ 144 h 348"/>
                <a:gd name="T18" fmla="*/ 0 w 312"/>
                <a:gd name="T19" fmla="*/ 237 h 348"/>
                <a:gd name="T20" fmla="*/ 64 w 312"/>
                <a:gd name="T21" fmla="*/ 248 h 348"/>
                <a:gd name="T22" fmla="*/ 24 w 312"/>
                <a:gd name="T23" fmla="*/ 298 h 348"/>
                <a:gd name="T24" fmla="*/ 75 w 312"/>
                <a:gd name="T25" fmla="*/ 348 h 348"/>
                <a:gd name="T26" fmla="*/ 312 w 312"/>
                <a:gd name="T27" fmla="*/ 38 h 348"/>
                <a:gd name="T28" fmla="*/ 296 w 312"/>
                <a:gd name="T29" fmla="*/ 22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2" h="348">
                  <a:moveTo>
                    <a:pt x="296" y="22"/>
                  </a:moveTo>
                  <a:lnTo>
                    <a:pt x="257" y="56"/>
                  </a:lnTo>
                  <a:lnTo>
                    <a:pt x="248" y="0"/>
                  </a:lnTo>
                  <a:lnTo>
                    <a:pt x="152" y="0"/>
                  </a:lnTo>
                  <a:lnTo>
                    <a:pt x="142" y="58"/>
                  </a:lnTo>
                  <a:lnTo>
                    <a:pt x="92" y="21"/>
                  </a:lnTo>
                  <a:lnTo>
                    <a:pt x="24" y="86"/>
                  </a:lnTo>
                  <a:lnTo>
                    <a:pt x="62" y="134"/>
                  </a:lnTo>
                  <a:lnTo>
                    <a:pt x="0" y="144"/>
                  </a:lnTo>
                  <a:lnTo>
                    <a:pt x="0" y="237"/>
                  </a:lnTo>
                  <a:lnTo>
                    <a:pt x="64" y="248"/>
                  </a:lnTo>
                  <a:lnTo>
                    <a:pt x="24" y="298"/>
                  </a:lnTo>
                  <a:lnTo>
                    <a:pt x="75" y="348"/>
                  </a:lnTo>
                  <a:lnTo>
                    <a:pt x="312" y="38"/>
                  </a:lnTo>
                  <a:lnTo>
                    <a:pt x="296" y="22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001" name="Oval 6">
              <a:extLst>
                <a:ext uri="{FF2B5EF4-FFF2-40B4-BE49-F238E27FC236}">
                  <a16:creationId xmlns:a16="http://schemas.microsoft.com/office/drawing/2014/main" id="{44D9BD90-AFAE-4AD9-9A2B-1C06AAEFE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1888"/>
              <a:ext cx="146" cy="146"/>
            </a:xfrm>
            <a:prstGeom prst="ellipse">
              <a:avLst/>
            </a:prstGeom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2" name="Freeform 7">
              <a:extLst>
                <a:ext uri="{FF2B5EF4-FFF2-40B4-BE49-F238E27FC236}">
                  <a16:creationId xmlns:a16="http://schemas.microsoft.com/office/drawing/2014/main" id="{22A240B8-D92A-4160-8175-8D04BA1C0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765"/>
              <a:ext cx="394" cy="392"/>
            </a:xfrm>
            <a:custGeom>
              <a:avLst/>
              <a:gdLst>
                <a:gd name="T0" fmla="*/ 152 w 394"/>
                <a:gd name="T1" fmla="*/ 0 h 392"/>
                <a:gd name="T2" fmla="*/ 248 w 394"/>
                <a:gd name="T3" fmla="*/ 0 h 392"/>
                <a:gd name="T4" fmla="*/ 257 w 394"/>
                <a:gd name="T5" fmla="*/ 56 h 392"/>
                <a:gd name="T6" fmla="*/ 296 w 394"/>
                <a:gd name="T7" fmla="*/ 22 h 392"/>
                <a:gd name="T8" fmla="*/ 369 w 394"/>
                <a:gd name="T9" fmla="*/ 96 h 392"/>
                <a:gd name="T10" fmla="*/ 336 w 394"/>
                <a:gd name="T11" fmla="*/ 140 h 392"/>
                <a:gd name="T12" fmla="*/ 394 w 394"/>
                <a:gd name="T13" fmla="*/ 149 h 392"/>
                <a:gd name="T14" fmla="*/ 394 w 394"/>
                <a:gd name="T15" fmla="*/ 245 h 392"/>
                <a:gd name="T16" fmla="*/ 336 w 394"/>
                <a:gd name="T17" fmla="*/ 252 h 392"/>
                <a:gd name="T18" fmla="*/ 376 w 394"/>
                <a:gd name="T19" fmla="*/ 302 h 392"/>
                <a:gd name="T20" fmla="*/ 306 w 394"/>
                <a:gd name="T21" fmla="*/ 372 h 392"/>
                <a:gd name="T22" fmla="*/ 255 w 394"/>
                <a:gd name="T23" fmla="*/ 330 h 392"/>
                <a:gd name="T24" fmla="*/ 246 w 394"/>
                <a:gd name="T25" fmla="*/ 392 h 392"/>
                <a:gd name="T26" fmla="*/ 152 w 394"/>
                <a:gd name="T27" fmla="*/ 392 h 392"/>
                <a:gd name="T28" fmla="*/ 141 w 394"/>
                <a:gd name="T29" fmla="*/ 328 h 392"/>
                <a:gd name="T30" fmla="*/ 92 w 394"/>
                <a:gd name="T31" fmla="*/ 366 h 392"/>
                <a:gd name="T32" fmla="*/ 24 w 394"/>
                <a:gd name="T33" fmla="*/ 298 h 392"/>
                <a:gd name="T34" fmla="*/ 64 w 394"/>
                <a:gd name="T35" fmla="*/ 248 h 392"/>
                <a:gd name="T36" fmla="*/ 0 w 394"/>
                <a:gd name="T37" fmla="*/ 237 h 392"/>
                <a:gd name="T38" fmla="*/ 0 w 394"/>
                <a:gd name="T39" fmla="*/ 144 h 392"/>
                <a:gd name="T40" fmla="*/ 62 w 394"/>
                <a:gd name="T41" fmla="*/ 134 h 392"/>
                <a:gd name="T42" fmla="*/ 24 w 394"/>
                <a:gd name="T43" fmla="*/ 86 h 392"/>
                <a:gd name="T44" fmla="*/ 92 w 394"/>
                <a:gd name="T45" fmla="*/ 21 h 392"/>
                <a:gd name="T46" fmla="*/ 142 w 394"/>
                <a:gd name="T47" fmla="*/ 58 h 392"/>
                <a:gd name="T48" fmla="*/ 152 w 394"/>
                <a:gd name="T4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4" h="392">
                  <a:moveTo>
                    <a:pt x="152" y="0"/>
                  </a:moveTo>
                  <a:lnTo>
                    <a:pt x="248" y="0"/>
                  </a:lnTo>
                  <a:lnTo>
                    <a:pt x="257" y="56"/>
                  </a:lnTo>
                  <a:lnTo>
                    <a:pt x="296" y="22"/>
                  </a:lnTo>
                  <a:lnTo>
                    <a:pt x="369" y="96"/>
                  </a:lnTo>
                  <a:lnTo>
                    <a:pt x="336" y="140"/>
                  </a:lnTo>
                  <a:lnTo>
                    <a:pt x="394" y="149"/>
                  </a:lnTo>
                  <a:lnTo>
                    <a:pt x="394" y="245"/>
                  </a:lnTo>
                  <a:lnTo>
                    <a:pt x="336" y="252"/>
                  </a:lnTo>
                  <a:lnTo>
                    <a:pt x="376" y="302"/>
                  </a:lnTo>
                  <a:lnTo>
                    <a:pt x="306" y="372"/>
                  </a:lnTo>
                  <a:lnTo>
                    <a:pt x="255" y="330"/>
                  </a:lnTo>
                  <a:lnTo>
                    <a:pt x="246" y="392"/>
                  </a:lnTo>
                  <a:lnTo>
                    <a:pt x="152" y="392"/>
                  </a:lnTo>
                  <a:lnTo>
                    <a:pt x="141" y="328"/>
                  </a:lnTo>
                  <a:lnTo>
                    <a:pt x="92" y="366"/>
                  </a:lnTo>
                  <a:lnTo>
                    <a:pt x="24" y="298"/>
                  </a:lnTo>
                  <a:lnTo>
                    <a:pt x="64" y="248"/>
                  </a:lnTo>
                  <a:lnTo>
                    <a:pt x="0" y="237"/>
                  </a:lnTo>
                  <a:lnTo>
                    <a:pt x="0" y="144"/>
                  </a:lnTo>
                  <a:lnTo>
                    <a:pt x="62" y="134"/>
                  </a:lnTo>
                  <a:lnTo>
                    <a:pt x="24" y="86"/>
                  </a:lnTo>
                  <a:lnTo>
                    <a:pt x="92" y="21"/>
                  </a:lnTo>
                  <a:lnTo>
                    <a:pt x="142" y="58"/>
                  </a:lnTo>
                  <a:lnTo>
                    <a:pt x="152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91FCDE-FF6D-4AB6-8564-A5CE8E0227A2}"/>
              </a:ext>
            </a:extLst>
          </p:cNvPr>
          <p:cNvGrpSpPr/>
          <p:nvPr/>
        </p:nvGrpSpPr>
        <p:grpSpPr>
          <a:xfrm>
            <a:off x="1103062" y="1020706"/>
            <a:ext cx="219639" cy="157637"/>
            <a:chOff x="57931" y="3512929"/>
            <a:chExt cx="707252" cy="507601"/>
          </a:xfrm>
        </p:grpSpPr>
        <p:sp>
          <p:nvSpPr>
            <p:cNvPr id="121" name="Freeform 23">
              <a:extLst>
                <a:ext uri="{FF2B5EF4-FFF2-40B4-BE49-F238E27FC236}">
                  <a16:creationId xmlns:a16="http://schemas.microsoft.com/office/drawing/2014/main" id="{58275852-F262-48FD-8A0C-477263A3B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1" y="3763433"/>
              <a:ext cx="185524" cy="249563"/>
            </a:xfrm>
            <a:custGeom>
              <a:avLst/>
              <a:gdLst>
                <a:gd name="T0" fmla="*/ 94 w 94"/>
                <a:gd name="T1" fmla="*/ 3 h 126"/>
                <a:gd name="T2" fmla="*/ 90 w 94"/>
                <a:gd name="T3" fmla="*/ 0 h 126"/>
                <a:gd name="T4" fmla="*/ 5 w 94"/>
                <a:gd name="T5" fmla="*/ 0 h 126"/>
                <a:gd name="T6" fmla="*/ 0 w 94"/>
                <a:gd name="T7" fmla="*/ 5 h 126"/>
                <a:gd name="T8" fmla="*/ 0 w 94"/>
                <a:gd name="T9" fmla="*/ 125 h 126"/>
                <a:gd name="T10" fmla="*/ 0 w 94"/>
                <a:gd name="T11" fmla="*/ 126 h 126"/>
                <a:gd name="T12" fmla="*/ 94 w 94"/>
                <a:gd name="T13" fmla="*/ 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26">
                  <a:moveTo>
                    <a:pt x="94" y="3"/>
                  </a:moveTo>
                  <a:cubicBezTo>
                    <a:pt x="93" y="2"/>
                    <a:pt x="92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6"/>
                    <a:pt x="0" y="126"/>
                    <a:pt x="0" y="126"/>
                  </a:cubicBezTo>
                  <a:lnTo>
                    <a:pt x="94" y="3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Freeform 14">
              <a:extLst>
                <a:ext uri="{FF2B5EF4-FFF2-40B4-BE49-F238E27FC236}">
                  <a16:creationId xmlns:a16="http://schemas.microsoft.com/office/drawing/2014/main" id="{9E547A8F-E131-42A0-8A17-B810A429A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1" y="3763433"/>
              <a:ext cx="187408" cy="257097"/>
            </a:xfrm>
            <a:custGeom>
              <a:avLst/>
              <a:gdLst>
                <a:gd name="T0" fmla="*/ 90 w 95"/>
                <a:gd name="T1" fmla="*/ 130 h 130"/>
                <a:gd name="T2" fmla="*/ 5 w 95"/>
                <a:gd name="T3" fmla="*/ 130 h 130"/>
                <a:gd name="T4" fmla="*/ 0 w 95"/>
                <a:gd name="T5" fmla="*/ 125 h 130"/>
                <a:gd name="T6" fmla="*/ 0 w 95"/>
                <a:gd name="T7" fmla="*/ 5 h 130"/>
                <a:gd name="T8" fmla="*/ 5 w 95"/>
                <a:gd name="T9" fmla="*/ 0 h 130"/>
                <a:gd name="T10" fmla="*/ 90 w 95"/>
                <a:gd name="T11" fmla="*/ 0 h 130"/>
                <a:gd name="T12" fmla="*/ 95 w 95"/>
                <a:gd name="T13" fmla="*/ 5 h 130"/>
                <a:gd name="T14" fmla="*/ 95 w 95"/>
                <a:gd name="T15" fmla="*/ 125 h 130"/>
                <a:gd name="T16" fmla="*/ 90 w 95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130">
                  <a:moveTo>
                    <a:pt x="90" y="130"/>
                  </a:moveTo>
                  <a:cubicBezTo>
                    <a:pt x="5" y="130"/>
                    <a:pt x="5" y="130"/>
                    <a:pt x="5" y="130"/>
                  </a:cubicBezTo>
                  <a:cubicBezTo>
                    <a:pt x="2" y="130"/>
                    <a:pt x="0" y="128"/>
                    <a:pt x="0" y="12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5" y="3"/>
                    <a:pt x="95" y="5"/>
                  </a:cubicBezTo>
                  <a:cubicBezTo>
                    <a:pt x="95" y="125"/>
                    <a:pt x="95" y="125"/>
                    <a:pt x="95" y="125"/>
                  </a:cubicBezTo>
                  <a:cubicBezTo>
                    <a:pt x="95" y="128"/>
                    <a:pt x="92" y="130"/>
                    <a:pt x="90" y="130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6" name="Freeform 24">
              <a:extLst>
                <a:ext uri="{FF2B5EF4-FFF2-40B4-BE49-F238E27FC236}">
                  <a16:creationId xmlns:a16="http://schemas.microsoft.com/office/drawing/2014/main" id="{61FB2F85-83D9-4CD3-9053-958ACEEC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327" y="3512929"/>
              <a:ext cx="183641" cy="507601"/>
            </a:xfrm>
            <a:custGeom>
              <a:avLst/>
              <a:gdLst>
                <a:gd name="T0" fmla="*/ 5 w 93"/>
                <a:gd name="T1" fmla="*/ 257 h 257"/>
                <a:gd name="T2" fmla="*/ 93 w 93"/>
                <a:gd name="T3" fmla="*/ 2 h 257"/>
                <a:gd name="T4" fmla="*/ 90 w 93"/>
                <a:gd name="T5" fmla="*/ 0 h 257"/>
                <a:gd name="T6" fmla="*/ 5 w 93"/>
                <a:gd name="T7" fmla="*/ 0 h 257"/>
                <a:gd name="T8" fmla="*/ 0 w 93"/>
                <a:gd name="T9" fmla="*/ 5 h 257"/>
                <a:gd name="T10" fmla="*/ 0 w 93"/>
                <a:gd name="T11" fmla="*/ 252 h 257"/>
                <a:gd name="T12" fmla="*/ 5 w 93"/>
                <a:gd name="T13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257">
                  <a:moveTo>
                    <a:pt x="5" y="257"/>
                  </a:moveTo>
                  <a:cubicBezTo>
                    <a:pt x="93" y="2"/>
                    <a:pt x="93" y="2"/>
                    <a:pt x="93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255"/>
                    <a:pt x="2" y="257"/>
                    <a:pt x="5" y="257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id="{8E70920B-9223-4F52-A13A-242547A7D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775" y="3512929"/>
              <a:ext cx="187408" cy="507601"/>
            </a:xfrm>
            <a:custGeom>
              <a:avLst/>
              <a:gdLst>
                <a:gd name="T0" fmla="*/ 90 w 95"/>
                <a:gd name="T1" fmla="*/ 257 h 257"/>
                <a:gd name="T2" fmla="*/ 5 w 95"/>
                <a:gd name="T3" fmla="*/ 257 h 257"/>
                <a:gd name="T4" fmla="*/ 0 w 95"/>
                <a:gd name="T5" fmla="*/ 252 h 257"/>
                <a:gd name="T6" fmla="*/ 0 w 95"/>
                <a:gd name="T7" fmla="*/ 5 h 257"/>
                <a:gd name="T8" fmla="*/ 5 w 95"/>
                <a:gd name="T9" fmla="*/ 0 h 257"/>
                <a:gd name="T10" fmla="*/ 90 w 95"/>
                <a:gd name="T11" fmla="*/ 0 h 257"/>
                <a:gd name="T12" fmla="*/ 95 w 95"/>
                <a:gd name="T13" fmla="*/ 5 h 257"/>
                <a:gd name="T14" fmla="*/ 95 w 95"/>
                <a:gd name="T15" fmla="*/ 252 h 257"/>
                <a:gd name="T16" fmla="*/ 90 w 95"/>
                <a:gd name="T1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257">
                  <a:moveTo>
                    <a:pt x="90" y="257"/>
                  </a:moveTo>
                  <a:cubicBezTo>
                    <a:pt x="5" y="257"/>
                    <a:pt x="5" y="257"/>
                    <a:pt x="5" y="257"/>
                  </a:cubicBezTo>
                  <a:cubicBezTo>
                    <a:pt x="2" y="257"/>
                    <a:pt x="0" y="255"/>
                    <a:pt x="0" y="25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5" y="2"/>
                    <a:pt x="95" y="5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5" y="255"/>
                    <a:pt x="92" y="257"/>
                    <a:pt x="90" y="257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" name="Freeform 25">
              <a:extLst>
                <a:ext uri="{FF2B5EF4-FFF2-40B4-BE49-F238E27FC236}">
                  <a16:creationId xmlns:a16="http://schemas.microsoft.com/office/drawing/2014/main" id="{B59C97B7-7D39-455D-8F2E-F4F8B8E86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53" y="3645715"/>
              <a:ext cx="185524" cy="374815"/>
            </a:xfrm>
            <a:custGeom>
              <a:avLst/>
              <a:gdLst>
                <a:gd name="T0" fmla="*/ 3 w 94"/>
                <a:gd name="T1" fmla="*/ 190 h 190"/>
                <a:gd name="T2" fmla="*/ 94 w 94"/>
                <a:gd name="T3" fmla="*/ 3 h 190"/>
                <a:gd name="T4" fmla="*/ 90 w 94"/>
                <a:gd name="T5" fmla="*/ 0 h 190"/>
                <a:gd name="T6" fmla="*/ 5 w 94"/>
                <a:gd name="T7" fmla="*/ 0 h 190"/>
                <a:gd name="T8" fmla="*/ 0 w 94"/>
                <a:gd name="T9" fmla="*/ 5 h 190"/>
                <a:gd name="T10" fmla="*/ 0 w 94"/>
                <a:gd name="T11" fmla="*/ 185 h 190"/>
                <a:gd name="T12" fmla="*/ 3 w 94"/>
                <a:gd name="T13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90">
                  <a:moveTo>
                    <a:pt x="3" y="190"/>
                  </a:moveTo>
                  <a:cubicBezTo>
                    <a:pt x="94" y="3"/>
                    <a:pt x="94" y="3"/>
                    <a:pt x="94" y="3"/>
                  </a:cubicBezTo>
                  <a:cubicBezTo>
                    <a:pt x="93" y="1"/>
                    <a:pt x="92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87"/>
                    <a:pt x="1" y="189"/>
                    <a:pt x="3" y="19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Freeform 13">
              <a:extLst>
                <a:ext uri="{FF2B5EF4-FFF2-40B4-BE49-F238E27FC236}">
                  <a16:creationId xmlns:a16="http://schemas.microsoft.com/office/drawing/2014/main" id="{B1FA73DC-3AF3-4355-9275-9FB717A7B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53" y="3645715"/>
              <a:ext cx="187408" cy="374815"/>
            </a:xfrm>
            <a:custGeom>
              <a:avLst/>
              <a:gdLst>
                <a:gd name="T0" fmla="*/ 90 w 95"/>
                <a:gd name="T1" fmla="*/ 257 h 257"/>
                <a:gd name="T2" fmla="*/ 5 w 95"/>
                <a:gd name="T3" fmla="*/ 257 h 257"/>
                <a:gd name="T4" fmla="*/ 0 w 95"/>
                <a:gd name="T5" fmla="*/ 252 h 257"/>
                <a:gd name="T6" fmla="*/ 0 w 95"/>
                <a:gd name="T7" fmla="*/ 5 h 257"/>
                <a:gd name="T8" fmla="*/ 5 w 95"/>
                <a:gd name="T9" fmla="*/ 0 h 257"/>
                <a:gd name="T10" fmla="*/ 90 w 95"/>
                <a:gd name="T11" fmla="*/ 0 h 257"/>
                <a:gd name="T12" fmla="*/ 95 w 95"/>
                <a:gd name="T13" fmla="*/ 5 h 257"/>
                <a:gd name="T14" fmla="*/ 95 w 95"/>
                <a:gd name="T15" fmla="*/ 252 h 257"/>
                <a:gd name="T16" fmla="*/ 90 w 95"/>
                <a:gd name="T1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257">
                  <a:moveTo>
                    <a:pt x="90" y="257"/>
                  </a:moveTo>
                  <a:cubicBezTo>
                    <a:pt x="5" y="257"/>
                    <a:pt x="5" y="257"/>
                    <a:pt x="5" y="257"/>
                  </a:cubicBezTo>
                  <a:cubicBezTo>
                    <a:pt x="2" y="257"/>
                    <a:pt x="0" y="255"/>
                    <a:pt x="0" y="25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5" y="2"/>
                    <a:pt x="95" y="5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5" y="255"/>
                    <a:pt x="92" y="257"/>
                    <a:pt x="90" y="257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642FFA0-8AF0-47A7-AAF7-D284B257B362}"/>
              </a:ext>
            </a:extLst>
          </p:cNvPr>
          <p:cNvGrpSpPr/>
          <p:nvPr/>
        </p:nvGrpSpPr>
        <p:grpSpPr>
          <a:xfrm rot="4250459">
            <a:off x="939957" y="1164689"/>
            <a:ext cx="246135" cy="168961"/>
            <a:chOff x="94980" y="3003444"/>
            <a:chExt cx="632445" cy="434145"/>
          </a:xfrm>
        </p:grpSpPr>
        <p:sp>
          <p:nvSpPr>
            <p:cNvPr id="123" name="Freeform 20">
              <a:extLst>
                <a:ext uri="{FF2B5EF4-FFF2-40B4-BE49-F238E27FC236}">
                  <a16:creationId xmlns:a16="http://schemas.microsoft.com/office/drawing/2014/main" id="{306A320C-395E-412E-837D-87A5E65C4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80" y="3327405"/>
              <a:ext cx="97942" cy="108301"/>
            </a:xfrm>
            <a:custGeom>
              <a:avLst/>
              <a:gdLst>
                <a:gd name="T0" fmla="*/ 50 w 50"/>
                <a:gd name="T1" fmla="*/ 10 h 55"/>
                <a:gd name="T2" fmla="*/ 28 w 50"/>
                <a:gd name="T3" fmla="*/ 0 h 55"/>
                <a:gd name="T4" fmla="*/ 0 w 50"/>
                <a:gd name="T5" fmla="*/ 28 h 55"/>
                <a:gd name="T6" fmla="*/ 19 w 50"/>
                <a:gd name="T7" fmla="*/ 55 h 55"/>
                <a:gd name="T8" fmla="*/ 50 w 50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10"/>
                  </a:moveTo>
                  <a:cubicBezTo>
                    <a:pt x="45" y="4"/>
                    <a:pt x="37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40"/>
                    <a:pt x="8" y="51"/>
                    <a:pt x="19" y="55"/>
                  </a:cubicBezTo>
                  <a:cubicBezTo>
                    <a:pt x="23" y="20"/>
                    <a:pt x="41" y="12"/>
                    <a:pt x="50" y="1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4" name="Freeform 21">
              <a:extLst>
                <a:ext uri="{FF2B5EF4-FFF2-40B4-BE49-F238E27FC236}">
                  <a16:creationId xmlns:a16="http://schemas.microsoft.com/office/drawing/2014/main" id="{027C85EB-B80A-46C4-85EF-B09AAF364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19" y="3194618"/>
              <a:ext cx="97942" cy="108301"/>
            </a:xfrm>
            <a:custGeom>
              <a:avLst/>
              <a:gdLst>
                <a:gd name="T0" fmla="*/ 50 w 50"/>
                <a:gd name="T1" fmla="*/ 10 h 55"/>
                <a:gd name="T2" fmla="*/ 28 w 50"/>
                <a:gd name="T3" fmla="*/ 0 h 55"/>
                <a:gd name="T4" fmla="*/ 0 w 50"/>
                <a:gd name="T5" fmla="*/ 28 h 55"/>
                <a:gd name="T6" fmla="*/ 19 w 50"/>
                <a:gd name="T7" fmla="*/ 55 h 55"/>
                <a:gd name="T8" fmla="*/ 50 w 50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10"/>
                  </a:moveTo>
                  <a:cubicBezTo>
                    <a:pt x="44" y="4"/>
                    <a:pt x="37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1"/>
                    <a:pt x="8" y="51"/>
                    <a:pt x="19" y="55"/>
                  </a:cubicBezTo>
                  <a:cubicBezTo>
                    <a:pt x="22" y="20"/>
                    <a:pt x="41" y="12"/>
                    <a:pt x="50" y="1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7636E925-942A-4563-9994-7C9B5DFE5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824" y="3003444"/>
              <a:ext cx="97942" cy="108301"/>
            </a:xfrm>
            <a:custGeom>
              <a:avLst/>
              <a:gdLst>
                <a:gd name="T0" fmla="*/ 50 w 50"/>
                <a:gd name="T1" fmla="*/ 10 h 55"/>
                <a:gd name="T2" fmla="*/ 28 w 50"/>
                <a:gd name="T3" fmla="*/ 0 h 55"/>
                <a:gd name="T4" fmla="*/ 0 w 50"/>
                <a:gd name="T5" fmla="*/ 28 h 55"/>
                <a:gd name="T6" fmla="*/ 19 w 50"/>
                <a:gd name="T7" fmla="*/ 55 h 55"/>
                <a:gd name="T8" fmla="*/ 50 w 50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10"/>
                  </a:moveTo>
                  <a:cubicBezTo>
                    <a:pt x="45" y="4"/>
                    <a:pt x="37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1"/>
                    <a:pt x="8" y="51"/>
                    <a:pt x="19" y="55"/>
                  </a:cubicBezTo>
                  <a:cubicBezTo>
                    <a:pt x="23" y="20"/>
                    <a:pt x="41" y="12"/>
                    <a:pt x="50" y="1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0" name="Oval 15">
              <a:extLst>
                <a:ext uri="{FF2B5EF4-FFF2-40B4-BE49-F238E27FC236}">
                  <a16:creationId xmlns:a16="http://schemas.microsoft.com/office/drawing/2014/main" id="{ED1874B4-B8F4-4FE2-BA45-B3B8E3008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80" y="3327405"/>
              <a:ext cx="112068" cy="11018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1" name="Oval 16">
              <a:extLst>
                <a:ext uri="{FF2B5EF4-FFF2-40B4-BE49-F238E27FC236}">
                  <a16:creationId xmlns:a16="http://schemas.microsoft.com/office/drawing/2014/main" id="{E76BD4FC-D52E-44F3-B984-89CB6E840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19" y="3199394"/>
              <a:ext cx="110184" cy="111126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2" name="Oval 17">
              <a:extLst>
                <a:ext uri="{FF2B5EF4-FFF2-40B4-BE49-F238E27FC236}">
                  <a16:creationId xmlns:a16="http://schemas.microsoft.com/office/drawing/2014/main" id="{4ADF5EB2-27A3-4772-BBC8-8D8901EF4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41" y="3008220"/>
              <a:ext cx="110184" cy="11018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3" name="Line 18">
              <a:extLst>
                <a:ext uri="{FF2B5EF4-FFF2-40B4-BE49-F238E27FC236}">
                  <a16:creationId xmlns:a16="http://schemas.microsoft.com/office/drawing/2014/main" id="{CF5C4481-EF6A-40CF-9DC8-D215AE1657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4727" y="3091968"/>
              <a:ext cx="169514" cy="128077"/>
            </a:xfrm>
            <a:prstGeom prst="lin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4" name="Line 19">
              <a:extLst>
                <a:ext uri="{FF2B5EF4-FFF2-40B4-BE49-F238E27FC236}">
                  <a16:creationId xmlns:a16="http://schemas.microsoft.com/office/drawing/2014/main" id="{52FF841B-0933-419E-97FE-A55B7FA86E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3281" y="3277492"/>
              <a:ext cx="157272" cy="84757"/>
            </a:xfrm>
            <a:prstGeom prst="lin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DEEE9E-F3F2-4A89-9709-5C3058F09DDE}"/>
              </a:ext>
            </a:extLst>
          </p:cNvPr>
          <p:cNvGrpSpPr/>
          <p:nvPr/>
        </p:nvGrpSpPr>
        <p:grpSpPr>
          <a:xfrm rot="9900000">
            <a:off x="834579" y="1316237"/>
            <a:ext cx="189203" cy="182702"/>
            <a:chOff x="1140194" y="3065109"/>
            <a:chExt cx="341350" cy="329621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4ABD1AB1-BF26-45B6-A298-F5614F781DC9}"/>
                </a:ext>
              </a:extLst>
            </p:cNvPr>
            <p:cNvSpPr/>
            <p:nvPr/>
          </p:nvSpPr>
          <p:spPr>
            <a:xfrm rot="19706579">
              <a:off x="1303209" y="3211798"/>
              <a:ext cx="116620" cy="178687"/>
            </a:xfrm>
            <a:custGeom>
              <a:avLst/>
              <a:gdLst>
                <a:gd name="connsiteX0" fmla="*/ 59039 w 116620"/>
                <a:gd name="connsiteY0" fmla="*/ 0 h 178687"/>
                <a:gd name="connsiteX1" fmla="*/ 116620 w 116620"/>
                <a:gd name="connsiteY1" fmla="*/ 162835 h 178687"/>
                <a:gd name="connsiteX2" fmla="*/ 92097 w 116620"/>
                <a:gd name="connsiteY2" fmla="*/ 173988 h 178687"/>
                <a:gd name="connsiteX3" fmla="*/ 26735 w 116620"/>
                <a:gd name="connsiteY3" fmla="*/ 176763 h 178687"/>
                <a:gd name="connsiteX4" fmla="*/ 0 w 116620"/>
                <a:gd name="connsiteY4" fmla="*/ 166957 h 178687"/>
                <a:gd name="connsiteX5" fmla="*/ 59039 w 116620"/>
                <a:gd name="connsiteY5" fmla="*/ 0 h 17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20" h="178687">
                  <a:moveTo>
                    <a:pt x="59039" y="0"/>
                  </a:moveTo>
                  <a:lnTo>
                    <a:pt x="116620" y="162835"/>
                  </a:lnTo>
                  <a:lnTo>
                    <a:pt x="92097" y="173988"/>
                  </a:lnTo>
                  <a:cubicBezTo>
                    <a:pt x="70858" y="179064"/>
                    <a:pt x="48651" y="180090"/>
                    <a:pt x="26735" y="176763"/>
                  </a:cubicBezTo>
                  <a:lnTo>
                    <a:pt x="0" y="166957"/>
                  </a:lnTo>
                  <a:lnTo>
                    <a:pt x="59039" y="0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85B7CDD-A24F-4BF5-9918-610FE875959F}"/>
                </a:ext>
              </a:extLst>
            </p:cNvPr>
            <p:cNvSpPr/>
            <p:nvPr/>
          </p:nvSpPr>
          <p:spPr>
            <a:xfrm rot="19706579">
              <a:off x="1140194" y="3065109"/>
              <a:ext cx="341350" cy="329621"/>
            </a:xfrm>
            <a:custGeom>
              <a:avLst/>
              <a:gdLst>
                <a:gd name="connsiteX0" fmla="*/ 259985 w 341350"/>
                <a:gd name="connsiteY0" fmla="*/ 25259 h 329621"/>
                <a:gd name="connsiteX1" fmla="*/ 316091 w 341350"/>
                <a:gd name="connsiteY1" fmla="*/ 259986 h 329621"/>
                <a:gd name="connsiteX2" fmla="*/ 269900 w 341350"/>
                <a:gd name="connsiteY2" fmla="*/ 309569 h 329621"/>
                <a:gd name="connsiteX3" fmla="*/ 234871 w 341350"/>
                <a:gd name="connsiteY3" fmla="*/ 325499 h 329621"/>
                <a:gd name="connsiteX4" fmla="*/ 177290 w 341350"/>
                <a:gd name="connsiteY4" fmla="*/ 162664 h 329621"/>
                <a:gd name="connsiteX5" fmla="*/ 118251 w 341350"/>
                <a:gd name="connsiteY5" fmla="*/ 329621 h 329621"/>
                <a:gd name="connsiteX6" fmla="*/ 81365 w 341350"/>
                <a:gd name="connsiteY6" fmla="*/ 316091 h 329621"/>
                <a:gd name="connsiteX7" fmla="*/ 25259 w 341350"/>
                <a:gd name="connsiteY7" fmla="*/ 81365 h 329621"/>
                <a:gd name="connsiteX8" fmla="*/ 259985 w 341350"/>
                <a:gd name="connsiteY8" fmla="*/ 25259 h 32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350" h="329621">
                  <a:moveTo>
                    <a:pt x="259985" y="25259"/>
                  </a:moveTo>
                  <a:cubicBezTo>
                    <a:pt x="340296" y="74584"/>
                    <a:pt x="365415" y="179675"/>
                    <a:pt x="316091" y="259986"/>
                  </a:cubicBezTo>
                  <a:cubicBezTo>
                    <a:pt x="303760" y="280063"/>
                    <a:pt x="287943" y="296691"/>
                    <a:pt x="269900" y="309569"/>
                  </a:cubicBezTo>
                  <a:lnTo>
                    <a:pt x="234871" y="325499"/>
                  </a:lnTo>
                  <a:lnTo>
                    <a:pt x="177290" y="162664"/>
                  </a:lnTo>
                  <a:lnTo>
                    <a:pt x="118251" y="329621"/>
                  </a:lnTo>
                  <a:lnTo>
                    <a:pt x="81365" y="316091"/>
                  </a:lnTo>
                  <a:cubicBezTo>
                    <a:pt x="1054" y="266767"/>
                    <a:pt x="-24065" y="161676"/>
                    <a:pt x="25259" y="81365"/>
                  </a:cubicBezTo>
                  <a:cubicBezTo>
                    <a:pt x="74584" y="1055"/>
                    <a:pt x="179675" y="-24065"/>
                    <a:pt x="259985" y="25259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35" name="Oval 134">
            <a:extLst>
              <a:ext uri="{FF2B5EF4-FFF2-40B4-BE49-F238E27FC236}">
                <a16:creationId xmlns:a16="http://schemas.microsoft.com/office/drawing/2014/main" id="{D0C8E8AB-C988-47C1-B445-E951E9D70243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13259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11111E-6 1.48148E-6 L -1.11111E-6 -0.035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9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-1.48148E-6 L 2.77778E-6 0.02932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75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8" dur="75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75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93827E-6 L -1.94444E-6 0.02933 " pathEditMode="relative" rAng="0" ptsTypes="AA">
                                      <p:cBhvr>
                                        <p:cTn id="76" dur="500" spd="-100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250"/>
                            </p:stCondLst>
                            <p:childTnLst>
                              <p:par>
                                <p:cTn id="7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750"/>
                            </p:stCondLst>
                            <p:childTnLst>
                              <p:par>
                                <p:cTn id="10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8" dur="275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0" dur="275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2" dur="275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4" dur="275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6" dur="275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71605E-6 L -0.16771 -2.71605E-6 " pathEditMode="relative" rAng="0" ptsTypes="AA">
                                      <p:cBhvr>
                                        <p:cTn id="118" dur="275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85" y="0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4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4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4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path" presetSubtype="0" decel="10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1.94444E-6 -4.93827E-6 L -1.94444E-6 0.02933 " pathEditMode="relative" rAng="0" ptsTypes="AA">
                                      <p:cBhvr>
                                        <p:cTn id="131" dur="500" spd="-100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500"/>
                            </p:stCondLst>
                            <p:childTnLst>
                              <p:par>
                                <p:cTn id="133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35" presetClass="path" presetSubtype="0" accel="28000" decel="7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7037E-6 L -0.12136 3.7037E-6 " pathEditMode="relative" rAng="0" ptsTypes="AA">
                                      <p:cBhvr>
                                        <p:cTn id="154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6" y="0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4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4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4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4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1.94444E-6 -4.93827E-6 L -1.94444E-6 0.02933 " pathEditMode="relative" rAng="0" ptsTypes="AA">
                                      <p:cBhvr>
                                        <p:cTn id="167" dur="500" spd="-100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750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750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75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75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2" presetClass="entr" presetSubtype="8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35" presetClass="pat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16667E-6 -2.09877E-6 L -0.46145 -2.09877E-6 " pathEditMode="relative" rAng="0" ptsTypes="AA">
                                      <p:cBhvr>
                                        <p:cTn id="184" dur="6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73" y="0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35" presetClass="pat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16667E-6 -1.60494E-6 L -0.73403 0.01019 " pathEditMode="relative" rAng="0" ptsTypes="AA">
                                      <p:cBhvr>
                                        <p:cTn id="186" dur="6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01" y="494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5" grpId="1" animBg="1"/>
      <p:bldP spid="116" grpId="0" animBg="1"/>
      <p:bldP spid="116" grpId="1" animBg="1"/>
      <p:bldP spid="1199" grpId="0" animBg="1"/>
      <p:bldP spid="1199" grpId="1" animBg="1"/>
      <p:bldP spid="1199" grpId="2" animBg="1"/>
      <p:bldP spid="1165" grpId="0" animBg="1"/>
      <p:bldP spid="1170" grpId="0" animBg="1"/>
      <p:bldP spid="1171" grpId="0" animBg="1"/>
      <p:bldP spid="1166" grpId="0" animBg="1"/>
      <p:bldP spid="474" grpId="0" animBg="1"/>
      <p:bldP spid="450" grpId="0"/>
      <p:bldP spid="450" grpId="1"/>
      <p:bldP spid="451" grpId="0"/>
      <p:bldP spid="451" grpId="1"/>
      <p:bldP spid="452" grpId="0"/>
      <p:bldP spid="452" grpId="1"/>
      <p:bldP spid="453" grpId="0"/>
      <p:bldP spid="453" grpId="1"/>
      <p:bldP spid="454" grpId="0"/>
      <p:bldP spid="454" grpId="1"/>
      <p:bldP spid="465" grpId="0" animBg="1"/>
      <p:bldP spid="466" grpId="0" animBg="1"/>
      <p:bldP spid="467" grpId="0" animBg="1"/>
      <p:bldP spid="468" grpId="0" animBg="1"/>
      <p:bldP spid="1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6B6C6B"/>
            </a:gs>
            <a:gs pos="21000">
              <a:srgbClr val="545554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reeform 9">
            <a:extLst>
              <a:ext uri="{FF2B5EF4-FFF2-40B4-BE49-F238E27FC236}">
                <a16:creationId xmlns:a16="http://schemas.microsoft.com/office/drawing/2014/main" id="{2E91DE99-9848-4B9C-848C-56F34A988B67}"/>
              </a:ext>
            </a:extLst>
          </p:cNvPr>
          <p:cNvSpPr>
            <a:spLocks/>
          </p:cNvSpPr>
          <p:nvPr/>
        </p:nvSpPr>
        <p:spPr bwMode="auto">
          <a:xfrm rot="10800000">
            <a:off x="654417" y="1555316"/>
            <a:ext cx="10742931" cy="134104"/>
          </a:xfrm>
          <a:custGeom>
            <a:avLst/>
            <a:gdLst>
              <a:gd name="T0" fmla="*/ 0 w 3872"/>
              <a:gd name="T1" fmla="*/ 0 h 97"/>
              <a:gd name="T2" fmla="*/ 387 w 3872"/>
              <a:gd name="T3" fmla="*/ 97 h 97"/>
              <a:gd name="T4" fmla="*/ 774 w 3872"/>
              <a:gd name="T5" fmla="*/ 0 h 97"/>
              <a:gd name="T6" fmla="*/ 1161 w 3872"/>
              <a:gd name="T7" fmla="*/ 97 h 97"/>
              <a:gd name="T8" fmla="*/ 1549 w 3872"/>
              <a:gd name="T9" fmla="*/ 0 h 97"/>
              <a:gd name="T10" fmla="*/ 1936 w 3872"/>
              <a:gd name="T11" fmla="*/ 97 h 97"/>
              <a:gd name="T12" fmla="*/ 2323 w 3872"/>
              <a:gd name="T13" fmla="*/ 0 h 97"/>
              <a:gd name="T14" fmla="*/ 2710 w 3872"/>
              <a:gd name="T15" fmla="*/ 97 h 97"/>
              <a:gd name="T16" fmla="*/ 3097 w 3872"/>
              <a:gd name="T17" fmla="*/ 0 h 97"/>
              <a:gd name="T18" fmla="*/ 3485 w 3872"/>
              <a:gd name="T19" fmla="*/ 97 h 97"/>
              <a:gd name="T20" fmla="*/ 3872 w 3872"/>
              <a:gd name="T21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72" h="97">
                <a:moveTo>
                  <a:pt x="0" y="0"/>
                </a:moveTo>
                <a:cubicBezTo>
                  <a:pt x="193" y="0"/>
                  <a:pt x="193" y="97"/>
                  <a:pt x="387" y="97"/>
                </a:cubicBezTo>
                <a:cubicBezTo>
                  <a:pt x="581" y="97"/>
                  <a:pt x="581" y="0"/>
                  <a:pt x="774" y="0"/>
                </a:cubicBezTo>
                <a:cubicBezTo>
                  <a:pt x="968" y="0"/>
                  <a:pt x="968" y="97"/>
                  <a:pt x="1161" y="97"/>
                </a:cubicBezTo>
                <a:cubicBezTo>
                  <a:pt x="1355" y="97"/>
                  <a:pt x="1355" y="0"/>
                  <a:pt x="1549" y="0"/>
                </a:cubicBezTo>
                <a:cubicBezTo>
                  <a:pt x="1742" y="0"/>
                  <a:pt x="1742" y="97"/>
                  <a:pt x="1936" y="97"/>
                </a:cubicBezTo>
                <a:cubicBezTo>
                  <a:pt x="2129" y="97"/>
                  <a:pt x="2129" y="0"/>
                  <a:pt x="2323" y="0"/>
                </a:cubicBezTo>
                <a:cubicBezTo>
                  <a:pt x="2517" y="0"/>
                  <a:pt x="2517" y="97"/>
                  <a:pt x="2710" y="97"/>
                </a:cubicBezTo>
                <a:cubicBezTo>
                  <a:pt x="2904" y="97"/>
                  <a:pt x="2904" y="0"/>
                  <a:pt x="3097" y="0"/>
                </a:cubicBezTo>
                <a:cubicBezTo>
                  <a:pt x="3291" y="0"/>
                  <a:pt x="3291" y="97"/>
                  <a:pt x="3485" y="97"/>
                </a:cubicBezTo>
                <a:cubicBezTo>
                  <a:pt x="3678" y="97"/>
                  <a:pt x="3678" y="0"/>
                  <a:pt x="3872" y="0"/>
                </a:cubicBezTo>
              </a:path>
            </a:pathLst>
          </a:cu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19" tIns="286816" rIns="358519" bIns="2868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78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92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16" name="Freeform 9">
            <a:extLst>
              <a:ext uri="{FF2B5EF4-FFF2-40B4-BE49-F238E27FC236}">
                <a16:creationId xmlns:a16="http://schemas.microsoft.com/office/drawing/2014/main" id="{9554C803-C45F-4AC7-9E24-F0B085EEB971}"/>
              </a:ext>
            </a:extLst>
          </p:cNvPr>
          <p:cNvSpPr>
            <a:spLocks/>
          </p:cNvSpPr>
          <p:nvPr/>
        </p:nvSpPr>
        <p:spPr bwMode="auto">
          <a:xfrm rot="10800000">
            <a:off x="78055" y="1544672"/>
            <a:ext cx="12256820" cy="134104"/>
          </a:xfrm>
          <a:custGeom>
            <a:avLst/>
            <a:gdLst>
              <a:gd name="T0" fmla="*/ 0 w 3872"/>
              <a:gd name="T1" fmla="*/ 0 h 97"/>
              <a:gd name="T2" fmla="*/ 387 w 3872"/>
              <a:gd name="T3" fmla="*/ 97 h 97"/>
              <a:gd name="T4" fmla="*/ 774 w 3872"/>
              <a:gd name="T5" fmla="*/ 0 h 97"/>
              <a:gd name="T6" fmla="*/ 1161 w 3872"/>
              <a:gd name="T7" fmla="*/ 97 h 97"/>
              <a:gd name="T8" fmla="*/ 1549 w 3872"/>
              <a:gd name="T9" fmla="*/ 0 h 97"/>
              <a:gd name="T10" fmla="*/ 1936 w 3872"/>
              <a:gd name="T11" fmla="*/ 97 h 97"/>
              <a:gd name="T12" fmla="*/ 2323 w 3872"/>
              <a:gd name="T13" fmla="*/ 0 h 97"/>
              <a:gd name="T14" fmla="*/ 2710 w 3872"/>
              <a:gd name="T15" fmla="*/ 97 h 97"/>
              <a:gd name="T16" fmla="*/ 3097 w 3872"/>
              <a:gd name="T17" fmla="*/ 0 h 97"/>
              <a:gd name="T18" fmla="*/ 3485 w 3872"/>
              <a:gd name="T19" fmla="*/ 97 h 97"/>
              <a:gd name="T20" fmla="*/ 3872 w 3872"/>
              <a:gd name="T21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72" h="97">
                <a:moveTo>
                  <a:pt x="0" y="0"/>
                </a:moveTo>
                <a:cubicBezTo>
                  <a:pt x="193" y="0"/>
                  <a:pt x="193" y="97"/>
                  <a:pt x="387" y="97"/>
                </a:cubicBezTo>
                <a:cubicBezTo>
                  <a:pt x="581" y="97"/>
                  <a:pt x="581" y="0"/>
                  <a:pt x="774" y="0"/>
                </a:cubicBezTo>
                <a:cubicBezTo>
                  <a:pt x="968" y="0"/>
                  <a:pt x="968" y="97"/>
                  <a:pt x="1161" y="97"/>
                </a:cubicBezTo>
                <a:cubicBezTo>
                  <a:pt x="1355" y="97"/>
                  <a:pt x="1355" y="0"/>
                  <a:pt x="1549" y="0"/>
                </a:cubicBezTo>
                <a:cubicBezTo>
                  <a:pt x="1742" y="0"/>
                  <a:pt x="1742" y="97"/>
                  <a:pt x="1936" y="97"/>
                </a:cubicBezTo>
                <a:cubicBezTo>
                  <a:pt x="2129" y="97"/>
                  <a:pt x="2129" y="0"/>
                  <a:pt x="2323" y="0"/>
                </a:cubicBezTo>
                <a:cubicBezTo>
                  <a:pt x="2517" y="0"/>
                  <a:pt x="2517" y="97"/>
                  <a:pt x="2710" y="97"/>
                </a:cubicBezTo>
                <a:cubicBezTo>
                  <a:pt x="2904" y="97"/>
                  <a:pt x="2904" y="0"/>
                  <a:pt x="3097" y="0"/>
                </a:cubicBezTo>
                <a:cubicBezTo>
                  <a:pt x="3291" y="0"/>
                  <a:pt x="3291" y="97"/>
                  <a:pt x="3485" y="97"/>
                </a:cubicBezTo>
                <a:cubicBezTo>
                  <a:pt x="3678" y="97"/>
                  <a:pt x="3678" y="0"/>
                  <a:pt x="3872" y="0"/>
                </a:cubicBezTo>
              </a:path>
            </a:pathLst>
          </a:cu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19" tIns="286816" rIns="358519" bIns="2868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78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92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C8B963-E084-452B-BA9A-9D9942A49711}"/>
              </a:ext>
            </a:extLst>
          </p:cNvPr>
          <p:cNvSpPr/>
          <p:nvPr/>
        </p:nvSpPr>
        <p:spPr>
          <a:xfrm>
            <a:off x="2381459" y="638105"/>
            <a:ext cx="6762541" cy="166863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56D81F5-9B58-4801-BB03-AD176CCC19AA}"/>
              </a:ext>
            </a:extLst>
          </p:cNvPr>
          <p:cNvSpPr/>
          <p:nvPr/>
        </p:nvSpPr>
        <p:spPr>
          <a:xfrm>
            <a:off x="2020529" y="1375322"/>
            <a:ext cx="402048" cy="522303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99" name="Freeform 14">
            <a:extLst>
              <a:ext uri="{FF2B5EF4-FFF2-40B4-BE49-F238E27FC236}">
                <a16:creationId xmlns:a16="http://schemas.microsoft.com/office/drawing/2014/main" id="{0AD73908-3E74-4D39-8BE6-4598F4328E8C}"/>
              </a:ext>
            </a:extLst>
          </p:cNvPr>
          <p:cNvSpPr>
            <a:spLocks/>
          </p:cNvSpPr>
          <p:nvPr/>
        </p:nvSpPr>
        <p:spPr bwMode="auto">
          <a:xfrm>
            <a:off x="7245955" y="1415209"/>
            <a:ext cx="823457" cy="358024"/>
          </a:xfrm>
          <a:custGeom>
            <a:avLst/>
            <a:gdLst>
              <a:gd name="T0" fmla="*/ 221 w 221"/>
              <a:gd name="T1" fmla="*/ 64 h 96"/>
              <a:gd name="T2" fmla="*/ 195 w 221"/>
              <a:gd name="T3" fmla="*/ 64 h 96"/>
              <a:gd name="T4" fmla="*/ 183 w 221"/>
              <a:gd name="T5" fmla="*/ 53 h 96"/>
              <a:gd name="T6" fmla="*/ 183 w 221"/>
              <a:gd name="T7" fmla="*/ 7 h 96"/>
              <a:gd name="T8" fmla="*/ 177 w 221"/>
              <a:gd name="T9" fmla="*/ 0 h 96"/>
              <a:gd name="T10" fmla="*/ 171 w 221"/>
              <a:gd name="T11" fmla="*/ 2 h 96"/>
              <a:gd name="T12" fmla="*/ 169 w 221"/>
              <a:gd name="T13" fmla="*/ 7 h 96"/>
              <a:gd name="T14" fmla="*/ 169 w 221"/>
              <a:gd name="T15" fmla="*/ 26 h 96"/>
              <a:gd name="T16" fmla="*/ 155 w 221"/>
              <a:gd name="T17" fmla="*/ 40 h 96"/>
              <a:gd name="T18" fmla="*/ 144 w 221"/>
              <a:gd name="T19" fmla="*/ 37 h 96"/>
              <a:gd name="T20" fmla="*/ 139 w 221"/>
              <a:gd name="T21" fmla="*/ 26 h 96"/>
              <a:gd name="T22" fmla="*/ 139 w 221"/>
              <a:gd name="T23" fmla="*/ 7 h 96"/>
              <a:gd name="T24" fmla="*/ 132 w 221"/>
              <a:gd name="T25" fmla="*/ 0 h 96"/>
              <a:gd name="T26" fmla="*/ 127 w 221"/>
              <a:gd name="T27" fmla="*/ 2 h 96"/>
              <a:gd name="T28" fmla="*/ 125 w 221"/>
              <a:gd name="T29" fmla="*/ 7 h 96"/>
              <a:gd name="T30" fmla="*/ 125 w 221"/>
              <a:gd name="T31" fmla="*/ 81 h 96"/>
              <a:gd name="T32" fmla="*/ 111 w 221"/>
              <a:gd name="T33" fmla="*/ 96 h 96"/>
              <a:gd name="T34" fmla="*/ 109 w 221"/>
              <a:gd name="T35" fmla="*/ 96 h 96"/>
              <a:gd name="T36" fmla="*/ 99 w 221"/>
              <a:gd name="T37" fmla="*/ 92 h 96"/>
              <a:gd name="T38" fmla="*/ 94 w 221"/>
              <a:gd name="T39" fmla="*/ 82 h 96"/>
              <a:gd name="T40" fmla="*/ 94 w 221"/>
              <a:gd name="T41" fmla="*/ 19 h 96"/>
              <a:gd name="T42" fmla="*/ 88 w 221"/>
              <a:gd name="T43" fmla="*/ 12 h 96"/>
              <a:gd name="T44" fmla="*/ 83 w 221"/>
              <a:gd name="T45" fmla="*/ 14 h 96"/>
              <a:gd name="T46" fmla="*/ 80 w 221"/>
              <a:gd name="T47" fmla="*/ 19 h 96"/>
              <a:gd name="T48" fmla="*/ 80 w 221"/>
              <a:gd name="T49" fmla="*/ 55 h 96"/>
              <a:gd name="T50" fmla="*/ 67 w 221"/>
              <a:gd name="T51" fmla="*/ 70 h 96"/>
              <a:gd name="T52" fmla="*/ 55 w 221"/>
              <a:gd name="T53" fmla="*/ 66 h 96"/>
              <a:gd name="T54" fmla="*/ 50 w 221"/>
              <a:gd name="T55" fmla="*/ 56 h 96"/>
              <a:gd name="T56" fmla="*/ 50 w 221"/>
              <a:gd name="T57" fmla="*/ 42 h 96"/>
              <a:gd name="T58" fmla="*/ 44 w 221"/>
              <a:gd name="T59" fmla="*/ 35 h 96"/>
              <a:gd name="T60" fmla="*/ 38 w 221"/>
              <a:gd name="T61" fmla="*/ 36 h 96"/>
              <a:gd name="T62" fmla="*/ 36 w 221"/>
              <a:gd name="T63" fmla="*/ 41 h 96"/>
              <a:gd name="T64" fmla="*/ 36 w 221"/>
              <a:gd name="T65" fmla="*/ 57 h 96"/>
              <a:gd name="T66" fmla="*/ 24 w 221"/>
              <a:gd name="T67" fmla="*/ 68 h 96"/>
              <a:gd name="T68" fmla="*/ 0 w 221"/>
              <a:gd name="T69" fmla="*/ 6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1" h="96">
                <a:moveTo>
                  <a:pt x="221" y="64"/>
                </a:moveTo>
                <a:cubicBezTo>
                  <a:pt x="195" y="64"/>
                  <a:pt x="195" y="64"/>
                  <a:pt x="195" y="64"/>
                </a:cubicBezTo>
                <a:cubicBezTo>
                  <a:pt x="188" y="64"/>
                  <a:pt x="183" y="59"/>
                  <a:pt x="183" y="53"/>
                </a:cubicBezTo>
                <a:cubicBezTo>
                  <a:pt x="183" y="7"/>
                  <a:pt x="183" y="7"/>
                  <a:pt x="183" y="7"/>
                </a:cubicBezTo>
                <a:cubicBezTo>
                  <a:pt x="183" y="4"/>
                  <a:pt x="180" y="1"/>
                  <a:pt x="177" y="0"/>
                </a:cubicBezTo>
                <a:cubicBezTo>
                  <a:pt x="175" y="0"/>
                  <a:pt x="173" y="1"/>
                  <a:pt x="171" y="2"/>
                </a:cubicBezTo>
                <a:cubicBezTo>
                  <a:pt x="170" y="3"/>
                  <a:pt x="169" y="5"/>
                  <a:pt x="169" y="7"/>
                </a:cubicBezTo>
                <a:cubicBezTo>
                  <a:pt x="169" y="26"/>
                  <a:pt x="169" y="26"/>
                  <a:pt x="169" y="26"/>
                </a:cubicBezTo>
                <a:cubicBezTo>
                  <a:pt x="169" y="33"/>
                  <a:pt x="163" y="40"/>
                  <a:pt x="155" y="40"/>
                </a:cubicBezTo>
                <a:cubicBezTo>
                  <a:pt x="151" y="41"/>
                  <a:pt x="147" y="39"/>
                  <a:pt x="144" y="37"/>
                </a:cubicBezTo>
                <a:cubicBezTo>
                  <a:pt x="140" y="34"/>
                  <a:pt x="139" y="30"/>
                  <a:pt x="139" y="26"/>
                </a:cubicBezTo>
                <a:cubicBezTo>
                  <a:pt x="139" y="7"/>
                  <a:pt x="139" y="7"/>
                  <a:pt x="139" y="7"/>
                </a:cubicBezTo>
                <a:cubicBezTo>
                  <a:pt x="139" y="4"/>
                  <a:pt x="136" y="1"/>
                  <a:pt x="132" y="0"/>
                </a:cubicBezTo>
                <a:cubicBezTo>
                  <a:pt x="130" y="0"/>
                  <a:pt x="128" y="1"/>
                  <a:pt x="127" y="2"/>
                </a:cubicBezTo>
                <a:cubicBezTo>
                  <a:pt x="125" y="3"/>
                  <a:pt x="125" y="5"/>
                  <a:pt x="125" y="7"/>
                </a:cubicBezTo>
                <a:cubicBezTo>
                  <a:pt x="125" y="81"/>
                  <a:pt x="125" y="81"/>
                  <a:pt x="125" y="81"/>
                </a:cubicBezTo>
                <a:cubicBezTo>
                  <a:pt x="125" y="89"/>
                  <a:pt x="119" y="95"/>
                  <a:pt x="111" y="96"/>
                </a:cubicBezTo>
                <a:cubicBezTo>
                  <a:pt x="110" y="96"/>
                  <a:pt x="110" y="96"/>
                  <a:pt x="109" y="96"/>
                </a:cubicBezTo>
                <a:cubicBezTo>
                  <a:pt x="106" y="96"/>
                  <a:pt x="102" y="95"/>
                  <a:pt x="99" y="92"/>
                </a:cubicBezTo>
                <a:cubicBezTo>
                  <a:pt x="96" y="90"/>
                  <a:pt x="94" y="86"/>
                  <a:pt x="94" y="82"/>
                </a:cubicBezTo>
                <a:cubicBezTo>
                  <a:pt x="94" y="19"/>
                  <a:pt x="94" y="19"/>
                  <a:pt x="94" y="19"/>
                </a:cubicBezTo>
                <a:cubicBezTo>
                  <a:pt x="94" y="16"/>
                  <a:pt x="92" y="12"/>
                  <a:pt x="88" y="12"/>
                </a:cubicBezTo>
                <a:cubicBezTo>
                  <a:pt x="86" y="12"/>
                  <a:pt x="84" y="13"/>
                  <a:pt x="83" y="14"/>
                </a:cubicBezTo>
                <a:cubicBezTo>
                  <a:pt x="81" y="15"/>
                  <a:pt x="80" y="17"/>
                  <a:pt x="80" y="19"/>
                </a:cubicBezTo>
                <a:cubicBezTo>
                  <a:pt x="80" y="55"/>
                  <a:pt x="80" y="55"/>
                  <a:pt x="80" y="55"/>
                </a:cubicBezTo>
                <a:cubicBezTo>
                  <a:pt x="80" y="63"/>
                  <a:pt x="74" y="69"/>
                  <a:pt x="67" y="70"/>
                </a:cubicBezTo>
                <a:cubicBezTo>
                  <a:pt x="62" y="70"/>
                  <a:pt x="58" y="69"/>
                  <a:pt x="55" y="66"/>
                </a:cubicBezTo>
                <a:cubicBezTo>
                  <a:pt x="52" y="64"/>
                  <a:pt x="50" y="60"/>
                  <a:pt x="50" y="56"/>
                </a:cubicBezTo>
                <a:cubicBezTo>
                  <a:pt x="50" y="42"/>
                  <a:pt x="50" y="42"/>
                  <a:pt x="50" y="42"/>
                </a:cubicBezTo>
                <a:cubicBezTo>
                  <a:pt x="50" y="38"/>
                  <a:pt x="47" y="35"/>
                  <a:pt x="44" y="35"/>
                </a:cubicBezTo>
                <a:cubicBezTo>
                  <a:pt x="42" y="34"/>
                  <a:pt x="40" y="35"/>
                  <a:pt x="38" y="36"/>
                </a:cubicBezTo>
                <a:cubicBezTo>
                  <a:pt x="37" y="38"/>
                  <a:pt x="36" y="39"/>
                  <a:pt x="36" y="41"/>
                </a:cubicBezTo>
                <a:cubicBezTo>
                  <a:pt x="36" y="57"/>
                  <a:pt x="36" y="57"/>
                  <a:pt x="36" y="57"/>
                </a:cubicBezTo>
                <a:cubicBezTo>
                  <a:pt x="36" y="63"/>
                  <a:pt x="31" y="68"/>
                  <a:pt x="24" y="68"/>
                </a:cubicBezTo>
                <a:cubicBezTo>
                  <a:pt x="0" y="68"/>
                  <a:pt x="0" y="68"/>
                  <a:pt x="0" y="68"/>
                </a:cubicBezTo>
              </a:path>
            </a:pathLst>
          </a:custGeom>
          <a:noFill/>
          <a:ln w="158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1206" name="Freeform: Shape 1205">
            <a:extLst>
              <a:ext uri="{FF2B5EF4-FFF2-40B4-BE49-F238E27FC236}">
                <a16:creationId xmlns:a16="http://schemas.microsoft.com/office/drawing/2014/main" id="{F6DD88D9-A391-46D7-80E8-181738C6935F}"/>
              </a:ext>
            </a:extLst>
          </p:cNvPr>
          <p:cNvSpPr/>
          <p:nvPr/>
        </p:nvSpPr>
        <p:spPr>
          <a:xfrm>
            <a:off x="6896084" y="780935"/>
            <a:ext cx="1541800" cy="1541800"/>
          </a:xfrm>
          <a:custGeom>
            <a:avLst/>
            <a:gdLst>
              <a:gd name="connsiteX0" fmla="*/ 770900 w 1541800"/>
              <a:gd name="connsiteY0" fmla="*/ 0 h 1541800"/>
              <a:gd name="connsiteX1" fmla="*/ 1541800 w 1541800"/>
              <a:gd name="connsiteY1" fmla="*/ 770900 h 1541800"/>
              <a:gd name="connsiteX2" fmla="*/ 770900 w 1541800"/>
              <a:gd name="connsiteY2" fmla="*/ 1541800 h 1541800"/>
              <a:gd name="connsiteX3" fmla="*/ 0 w 1541800"/>
              <a:gd name="connsiteY3" fmla="*/ 770900 h 1541800"/>
              <a:gd name="connsiteX4" fmla="*/ 770900 w 1541800"/>
              <a:gd name="connsiteY4" fmla="*/ 0 h 1541800"/>
              <a:gd name="connsiteX5" fmla="*/ 386409 w 1541800"/>
              <a:gd name="connsiteY5" fmla="*/ 446825 h 1541800"/>
              <a:gd name="connsiteX6" fmla="*/ 300352 w 1541800"/>
              <a:gd name="connsiteY6" fmla="*/ 532882 h 1541800"/>
              <a:gd name="connsiteX7" fmla="*/ 300352 w 1541800"/>
              <a:gd name="connsiteY7" fmla="*/ 1093230 h 1541800"/>
              <a:gd name="connsiteX8" fmla="*/ 386409 w 1541800"/>
              <a:gd name="connsiteY8" fmla="*/ 1179287 h 1541800"/>
              <a:gd name="connsiteX9" fmla="*/ 1157607 w 1541800"/>
              <a:gd name="connsiteY9" fmla="*/ 1179287 h 1541800"/>
              <a:gd name="connsiteX10" fmla="*/ 1243664 w 1541800"/>
              <a:gd name="connsiteY10" fmla="*/ 1093230 h 1541800"/>
              <a:gd name="connsiteX11" fmla="*/ 1243664 w 1541800"/>
              <a:gd name="connsiteY11" fmla="*/ 532882 h 1541800"/>
              <a:gd name="connsiteX12" fmla="*/ 1157607 w 1541800"/>
              <a:gd name="connsiteY12" fmla="*/ 446825 h 1541800"/>
              <a:gd name="connsiteX13" fmla="*/ 386409 w 1541800"/>
              <a:gd name="connsiteY13" fmla="*/ 446825 h 15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41800" h="1541800">
                <a:moveTo>
                  <a:pt x="770900" y="0"/>
                </a:moveTo>
                <a:cubicBezTo>
                  <a:pt x="1196656" y="0"/>
                  <a:pt x="1541800" y="345144"/>
                  <a:pt x="1541800" y="770900"/>
                </a:cubicBezTo>
                <a:cubicBezTo>
                  <a:pt x="1541800" y="1196656"/>
                  <a:pt x="1196656" y="1541800"/>
                  <a:pt x="770900" y="1541800"/>
                </a:cubicBezTo>
                <a:cubicBezTo>
                  <a:pt x="345144" y="1541800"/>
                  <a:pt x="0" y="1196656"/>
                  <a:pt x="0" y="770900"/>
                </a:cubicBezTo>
                <a:cubicBezTo>
                  <a:pt x="0" y="345144"/>
                  <a:pt x="345144" y="0"/>
                  <a:pt x="770900" y="0"/>
                </a:cubicBezTo>
                <a:close/>
                <a:moveTo>
                  <a:pt x="386409" y="446825"/>
                </a:moveTo>
                <a:cubicBezTo>
                  <a:pt x="338881" y="446825"/>
                  <a:pt x="300352" y="485354"/>
                  <a:pt x="300352" y="532882"/>
                </a:cubicBezTo>
                <a:lnTo>
                  <a:pt x="300352" y="1093230"/>
                </a:lnTo>
                <a:cubicBezTo>
                  <a:pt x="300352" y="1140758"/>
                  <a:pt x="338881" y="1179287"/>
                  <a:pt x="386409" y="1179287"/>
                </a:cubicBezTo>
                <a:lnTo>
                  <a:pt x="1157607" y="1179287"/>
                </a:lnTo>
                <a:cubicBezTo>
                  <a:pt x="1205135" y="1179287"/>
                  <a:pt x="1243664" y="1140758"/>
                  <a:pt x="1243664" y="1093230"/>
                </a:cubicBezTo>
                <a:lnTo>
                  <a:pt x="1243664" y="532882"/>
                </a:lnTo>
                <a:cubicBezTo>
                  <a:pt x="1243664" y="485354"/>
                  <a:pt x="1205135" y="446825"/>
                  <a:pt x="1157607" y="446825"/>
                </a:cubicBezTo>
                <a:lnTo>
                  <a:pt x="386409" y="446825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202" name="Group 1201">
            <a:extLst>
              <a:ext uri="{FF2B5EF4-FFF2-40B4-BE49-F238E27FC236}">
                <a16:creationId xmlns:a16="http://schemas.microsoft.com/office/drawing/2014/main" id="{6CDA22AB-E3CD-4FF4-B985-56EBE940C28B}"/>
              </a:ext>
            </a:extLst>
          </p:cNvPr>
          <p:cNvGrpSpPr/>
          <p:nvPr/>
        </p:nvGrpSpPr>
        <p:grpSpPr>
          <a:xfrm>
            <a:off x="7046261" y="1224424"/>
            <a:ext cx="1237129" cy="791456"/>
            <a:chOff x="7046261" y="1206393"/>
            <a:chExt cx="1237129" cy="791456"/>
          </a:xfrm>
        </p:grpSpPr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B3667D96-B111-460F-9DB9-58FA0D8E83D4}"/>
                </a:ext>
              </a:extLst>
            </p:cNvPr>
            <p:cNvSpPr/>
            <p:nvPr/>
          </p:nvSpPr>
          <p:spPr>
            <a:xfrm>
              <a:off x="7190693" y="1206393"/>
              <a:ext cx="943312" cy="732462"/>
            </a:xfrm>
            <a:custGeom>
              <a:avLst/>
              <a:gdLst>
                <a:gd name="connsiteX0" fmla="*/ 86057 w 943312"/>
                <a:gd name="connsiteY0" fmla="*/ 0 h 732462"/>
                <a:gd name="connsiteX1" fmla="*/ 857255 w 943312"/>
                <a:gd name="connsiteY1" fmla="*/ 0 h 732462"/>
                <a:gd name="connsiteX2" fmla="*/ 943312 w 943312"/>
                <a:gd name="connsiteY2" fmla="*/ 86057 h 732462"/>
                <a:gd name="connsiteX3" fmla="*/ 943312 w 943312"/>
                <a:gd name="connsiteY3" fmla="*/ 646405 h 732462"/>
                <a:gd name="connsiteX4" fmla="*/ 857255 w 943312"/>
                <a:gd name="connsiteY4" fmla="*/ 732462 h 732462"/>
                <a:gd name="connsiteX5" fmla="*/ 86057 w 943312"/>
                <a:gd name="connsiteY5" fmla="*/ 732462 h 732462"/>
                <a:gd name="connsiteX6" fmla="*/ 0 w 943312"/>
                <a:gd name="connsiteY6" fmla="*/ 646405 h 732462"/>
                <a:gd name="connsiteX7" fmla="*/ 0 w 943312"/>
                <a:gd name="connsiteY7" fmla="*/ 86057 h 732462"/>
                <a:gd name="connsiteX8" fmla="*/ 86057 w 943312"/>
                <a:gd name="connsiteY8" fmla="*/ 0 h 732462"/>
                <a:gd name="connsiteX9" fmla="*/ 117482 w 943312"/>
                <a:gd name="connsiteY9" fmla="*/ 59431 h 732462"/>
                <a:gd name="connsiteX10" fmla="*/ 63037 w 943312"/>
                <a:gd name="connsiteY10" fmla="*/ 113876 h 732462"/>
                <a:gd name="connsiteX11" fmla="*/ 63037 w 943312"/>
                <a:gd name="connsiteY11" fmla="*/ 618584 h 732462"/>
                <a:gd name="connsiteX12" fmla="*/ 117482 w 943312"/>
                <a:gd name="connsiteY12" fmla="*/ 673029 h 732462"/>
                <a:gd name="connsiteX13" fmla="*/ 825831 w 943312"/>
                <a:gd name="connsiteY13" fmla="*/ 673029 h 732462"/>
                <a:gd name="connsiteX14" fmla="*/ 880276 w 943312"/>
                <a:gd name="connsiteY14" fmla="*/ 618584 h 732462"/>
                <a:gd name="connsiteX15" fmla="*/ 880276 w 943312"/>
                <a:gd name="connsiteY15" fmla="*/ 113876 h 732462"/>
                <a:gd name="connsiteX16" fmla="*/ 825831 w 943312"/>
                <a:gd name="connsiteY16" fmla="*/ 59431 h 732462"/>
                <a:gd name="connsiteX17" fmla="*/ 117482 w 943312"/>
                <a:gd name="connsiteY17" fmla="*/ 59431 h 73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43312" h="732462">
                  <a:moveTo>
                    <a:pt x="86057" y="0"/>
                  </a:moveTo>
                  <a:lnTo>
                    <a:pt x="857255" y="0"/>
                  </a:lnTo>
                  <a:cubicBezTo>
                    <a:pt x="904783" y="0"/>
                    <a:pt x="943312" y="38529"/>
                    <a:pt x="943312" y="86057"/>
                  </a:cubicBezTo>
                  <a:lnTo>
                    <a:pt x="943312" y="646405"/>
                  </a:lnTo>
                  <a:cubicBezTo>
                    <a:pt x="943312" y="693933"/>
                    <a:pt x="904783" y="732462"/>
                    <a:pt x="857255" y="732462"/>
                  </a:cubicBezTo>
                  <a:lnTo>
                    <a:pt x="86057" y="732462"/>
                  </a:lnTo>
                  <a:cubicBezTo>
                    <a:pt x="38529" y="732462"/>
                    <a:pt x="0" y="693933"/>
                    <a:pt x="0" y="646405"/>
                  </a:cubicBezTo>
                  <a:lnTo>
                    <a:pt x="0" y="86057"/>
                  </a:lnTo>
                  <a:cubicBezTo>
                    <a:pt x="0" y="38529"/>
                    <a:pt x="38529" y="0"/>
                    <a:pt x="86057" y="0"/>
                  </a:cubicBezTo>
                  <a:close/>
                  <a:moveTo>
                    <a:pt x="117482" y="59431"/>
                  </a:moveTo>
                  <a:cubicBezTo>
                    <a:pt x="87413" y="59431"/>
                    <a:pt x="63037" y="83807"/>
                    <a:pt x="63037" y="113876"/>
                  </a:cubicBezTo>
                  <a:lnTo>
                    <a:pt x="63037" y="618584"/>
                  </a:lnTo>
                  <a:cubicBezTo>
                    <a:pt x="63037" y="648653"/>
                    <a:pt x="87413" y="673029"/>
                    <a:pt x="117482" y="673029"/>
                  </a:cubicBezTo>
                  <a:lnTo>
                    <a:pt x="825831" y="673029"/>
                  </a:lnTo>
                  <a:cubicBezTo>
                    <a:pt x="855900" y="673029"/>
                    <a:pt x="880276" y="648653"/>
                    <a:pt x="880276" y="618584"/>
                  </a:cubicBezTo>
                  <a:lnTo>
                    <a:pt x="880276" y="113876"/>
                  </a:lnTo>
                  <a:cubicBezTo>
                    <a:pt x="880276" y="83807"/>
                    <a:pt x="855900" y="59431"/>
                    <a:pt x="825831" y="59431"/>
                  </a:cubicBezTo>
                  <a:lnTo>
                    <a:pt x="117482" y="59431"/>
                  </a:lnTo>
                  <a:close/>
                </a:path>
              </a:pathLst>
            </a:custGeom>
            <a:solidFill>
              <a:srgbClr val="727270"/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182" name="Straight Connector 1181">
              <a:extLst>
                <a:ext uri="{FF2B5EF4-FFF2-40B4-BE49-F238E27FC236}">
                  <a16:creationId xmlns:a16="http://schemas.microsoft.com/office/drawing/2014/main" id="{068F6553-2D5F-4C94-8504-FEA931FB6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6261" y="1890944"/>
              <a:ext cx="162407" cy="106905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3" name="Straight Connector 1182">
              <a:extLst>
                <a:ext uri="{FF2B5EF4-FFF2-40B4-BE49-F238E27FC236}">
                  <a16:creationId xmlns:a16="http://schemas.microsoft.com/office/drawing/2014/main" id="{AD850383-0EBA-40A5-96C7-478AEB345F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0109" y="1893903"/>
              <a:ext cx="163281" cy="88578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9B2C4C3F-E253-47B0-8F74-253C0FF6E905}"/>
              </a:ext>
            </a:extLst>
          </p:cNvPr>
          <p:cNvGrpSpPr/>
          <p:nvPr/>
        </p:nvGrpSpPr>
        <p:grpSpPr>
          <a:xfrm>
            <a:off x="1259809" y="1116205"/>
            <a:ext cx="760720" cy="781420"/>
            <a:chOff x="1186067" y="1095374"/>
            <a:chExt cx="880856" cy="904825"/>
          </a:xfrm>
        </p:grpSpPr>
        <p:grpSp>
          <p:nvGrpSpPr>
            <p:cNvPr id="1145" name="Group 1144">
              <a:extLst>
                <a:ext uri="{FF2B5EF4-FFF2-40B4-BE49-F238E27FC236}">
                  <a16:creationId xmlns:a16="http://schemas.microsoft.com/office/drawing/2014/main" id="{A725D7C5-740A-4AEE-B9CC-87709DCA5D41}"/>
                </a:ext>
              </a:extLst>
            </p:cNvPr>
            <p:cNvGrpSpPr/>
            <p:nvPr/>
          </p:nvGrpSpPr>
          <p:grpSpPr>
            <a:xfrm>
              <a:off x="1186067" y="1095374"/>
              <a:ext cx="880856" cy="904825"/>
              <a:chOff x="1028905" y="945356"/>
              <a:chExt cx="880856" cy="904825"/>
            </a:xfrm>
          </p:grpSpPr>
          <p:grpSp>
            <p:nvGrpSpPr>
              <p:cNvPr id="1141" name="Group 1140">
                <a:extLst>
                  <a:ext uri="{FF2B5EF4-FFF2-40B4-BE49-F238E27FC236}">
                    <a16:creationId xmlns:a16="http://schemas.microsoft.com/office/drawing/2014/main" id="{168378D3-AC77-4EB6-AC18-6C3A87178211}"/>
                  </a:ext>
                </a:extLst>
              </p:cNvPr>
              <p:cNvGrpSpPr/>
              <p:nvPr/>
            </p:nvGrpSpPr>
            <p:grpSpPr>
              <a:xfrm>
                <a:off x="1028905" y="945356"/>
                <a:ext cx="880856" cy="831057"/>
                <a:chOff x="983662" y="1824038"/>
                <a:chExt cx="880856" cy="831057"/>
              </a:xfrm>
            </p:grpSpPr>
            <p:cxnSp>
              <p:nvCxnSpPr>
                <p:cNvPr id="1132" name="Straight Connector 1131">
                  <a:extLst>
                    <a:ext uri="{FF2B5EF4-FFF2-40B4-BE49-F238E27FC236}">
                      <a16:creationId xmlns:a16="http://schemas.microsoft.com/office/drawing/2014/main" id="{5BC3A17A-9458-4A25-BEA6-54D0BA465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09688" y="1945481"/>
                  <a:ext cx="100012" cy="123827"/>
                </a:xfrm>
                <a:prstGeom prst="line">
                  <a:avLst/>
                </a:prstGeom>
                <a:gradFill rotWithShape="0">
                  <a:gsLst>
                    <a:gs pos="100000">
                      <a:srgbClr val="6B6C6B"/>
                    </a:gs>
                    <a:gs pos="21000">
                      <a:srgbClr val="545554"/>
                    </a:gs>
                  </a:gsLst>
                  <a:path path="circle">
                    <a:fillToRect l="2310796" t="757438" r="-2210796" b="-657438"/>
                  </a:path>
                  <a:tileRect l="-956926" t="-2412611" r="-2210796" b="-657438"/>
                </a:gradFill>
                <a:ln w="15875" cap="rnd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140" name="Group 1139">
                  <a:extLst>
                    <a:ext uri="{FF2B5EF4-FFF2-40B4-BE49-F238E27FC236}">
                      <a16:creationId xmlns:a16="http://schemas.microsoft.com/office/drawing/2014/main" id="{E75A1A34-C54A-49CF-A57C-5CC003608BD9}"/>
                    </a:ext>
                  </a:extLst>
                </p:cNvPr>
                <p:cNvGrpSpPr/>
                <p:nvPr/>
              </p:nvGrpSpPr>
              <p:grpSpPr>
                <a:xfrm>
                  <a:off x="983662" y="1824038"/>
                  <a:ext cx="880856" cy="831057"/>
                  <a:chOff x="983662" y="1824038"/>
                  <a:chExt cx="880856" cy="831057"/>
                </a:xfrm>
              </p:grpSpPr>
              <p:sp>
                <p:nvSpPr>
                  <p:cNvPr id="1121" name="Rectangle: Rounded Corners 1120">
                    <a:extLst>
                      <a:ext uri="{FF2B5EF4-FFF2-40B4-BE49-F238E27FC236}">
                        <a16:creationId xmlns:a16="http://schemas.microsoft.com/office/drawing/2014/main" id="{C255AF4D-AE9E-49A0-854C-4DF44DBF802C}"/>
                      </a:ext>
                    </a:extLst>
                  </p:cNvPr>
                  <p:cNvSpPr/>
                  <p:nvPr/>
                </p:nvSpPr>
                <p:spPr>
                  <a:xfrm>
                    <a:off x="983662" y="2069307"/>
                    <a:ext cx="880856" cy="585788"/>
                  </a:xfrm>
                  <a:prstGeom prst="roundRect">
                    <a:avLst/>
                  </a:prstGeom>
                  <a:gradFill rotWithShape="0">
                    <a:gsLst>
                      <a:gs pos="100000">
                        <a:srgbClr val="6B6C6B"/>
                      </a:gs>
                      <a:gs pos="21000">
                        <a:srgbClr val="545554"/>
                      </a:gs>
                    </a:gsLst>
                    <a:path path="circle">
                      <a:fillToRect l="2310796" t="757438" r="-2210796" b="-657438"/>
                    </a:path>
                    <a:tileRect l="-956926" t="-2412611" r="-2210796" b="-657438"/>
                  </a:gradFill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2" name="Rectangle: Rounded Corners 1121">
                    <a:extLst>
                      <a:ext uri="{FF2B5EF4-FFF2-40B4-BE49-F238E27FC236}">
                        <a16:creationId xmlns:a16="http://schemas.microsoft.com/office/drawing/2014/main" id="{BE66C79C-4E47-4D95-B6F1-AE0CB3B344AB}"/>
                      </a:ext>
                    </a:extLst>
                  </p:cNvPr>
                  <p:cNvSpPr/>
                  <p:nvPr/>
                </p:nvSpPr>
                <p:spPr>
                  <a:xfrm>
                    <a:off x="1040812" y="2124076"/>
                    <a:ext cx="633207" cy="478630"/>
                  </a:xfrm>
                  <a:prstGeom prst="roundRect">
                    <a:avLst>
                      <a:gd name="adj" fmla="val 10697"/>
                    </a:avLst>
                  </a:prstGeom>
                  <a:gradFill rotWithShape="0">
                    <a:gsLst>
                      <a:gs pos="100000">
                        <a:srgbClr val="6B6C6B"/>
                      </a:gs>
                      <a:gs pos="21000">
                        <a:srgbClr val="545554"/>
                      </a:gs>
                    </a:gsLst>
                    <a:path path="circle">
                      <a:fillToRect l="2310796" t="757438" r="-2210796" b="-657438"/>
                    </a:path>
                    <a:tileRect l="-956926" t="-2412611" r="-2210796" b="-657438"/>
                  </a:gradFill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130" name="Group 1129">
                    <a:extLst>
                      <a:ext uri="{FF2B5EF4-FFF2-40B4-BE49-F238E27FC236}">
                        <a16:creationId xmlns:a16="http://schemas.microsoft.com/office/drawing/2014/main" id="{C45B5187-AB4C-4006-B8B9-C320CFAD553E}"/>
                      </a:ext>
                    </a:extLst>
                  </p:cNvPr>
                  <p:cNvGrpSpPr/>
                  <p:nvPr/>
                </p:nvGrpSpPr>
                <p:grpSpPr>
                  <a:xfrm>
                    <a:off x="1720262" y="2183606"/>
                    <a:ext cx="103775" cy="385763"/>
                    <a:chOff x="1710737" y="2183606"/>
                    <a:chExt cx="103775" cy="385763"/>
                  </a:xfrm>
                </p:grpSpPr>
                <p:sp>
                  <p:nvSpPr>
                    <p:cNvPr id="1123" name="Oval 1122">
                      <a:extLst>
                        <a:ext uri="{FF2B5EF4-FFF2-40B4-BE49-F238E27FC236}">
                          <a16:creationId xmlns:a16="http://schemas.microsoft.com/office/drawing/2014/main" id="{B9BCCA70-C595-4BF4-8F7E-1FDA016A3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3809" y="2471738"/>
                      <a:ext cx="97631" cy="97631"/>
                    </a:xfrm>
                    <a:prstGeom prst="ellipse">
                      <a:avLst/>
                    </a:prstGeom>
                    <a:solidFill>
                      <a:schemeClr val="tx1">
                        <a:alpha val="32000"/>
                      </a:schemeClr>
                    </a:solidFill>
                    <a:ln w="15875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125" name="Straight Connector 1124">
                      <a:extLst>
                        <a:ext uri="{FF2B5EF4-FFF2-40B4-BE49-F238E27FC236}">
                          <a16:creationId xmlns:a16="http://schemas.microsoft.com/office/drawing/2014/main" id="{09760222-6791-477F-9590-A05AE0F8894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183606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26" name="Straight Connector 1125">
                      <a:extLst>
                        <a:ext uri="{FF2B5EF4-FFF2-40B4-BE49-F238E27FC236}">
                          <a16:creationId xmlns:a16="http://schemas.microsoft.com/office/drawing/2014/main" id="{ABB519AB-36F2-4883-9B40-7D57814837E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233612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27" name="Straight Connector 1126">
                      <a:extLst>
                        <a:ext uri="{FF2B5EF4-FFF2-40B4-BE49-F238E27FC236}">
                          <a16:creationId xmlns:a16="http://schemas.microsoft.com/office/drawing/2014/main" id="{8D1D71A9-E22A-4EA9-9886-F118CA10DDA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283619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28" name="Straight Connector 1127">
                      <a:extLst>
                        <a:ext uri="{FF2B5EF4-FFF2-40B4-BE49-F238E27FC236}">
                          <a16:creationId xmlns:a16="http://schemas.microsoft.com/office/drawing/2014/main" id="{E07854A3-9AC4-47BC-9F02-453DA4C5D0E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10737" y="2338387"/>
                      <a:ext cx="103775" cy="0"/>
                    </a:xfrm>
                    <a:prstGeom prst="lin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 cap="rnd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1129" name="Oval 1128">
                      <a:extLst>
                        <a:ext uri="{FF2B5EF4-FFF2-40B4-BE49-F238E27FC236}">
                          <a16:creationId xmlns:a16="http://schemas.microsoft.com/office/drawing/2014/main" id="{C812F37D-5DFE-491E-A15F-DBC06B344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812" y="2390775"/>
                      <a:ext cx="47625" cy="47625"/>
                    </a:xfrm>
                    <a:prstGeom prst="ellipse">
                      <a:avLst/>
                    </a:prstGeom>
                    <a:gradFill rotWithShape="0">
                      <a:gsLst>
                        <a:gs pos="100000">
                          <a:srgbClr val="6B6C6B"/>
                        </a:gs>
                        <a:gs pos="21000">
                          <a:srgbClr val="545554"/>
                        </a:gs>
                      </a:gsLst>
                      <a:path path="circle">
                        <a:fillToRect l="2310796" t="757438" r="-2210796" b="-657438"/>
                      </a:path>
                      <a:tileRect l="-956926" t="-2412611" r="-2210796" b="-657438"/>
                    </a:gradFill>
                    <a:ln w="15875">
                      <a:solidFill>
                        <a:schemeClr val="tx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136" name="Straight Connector 1135">
                    <a:extLst>
                      <a:ext uri="{FF2B5EF4-FFF2-40B4-BE49-F238E27FC236}">
                        <a16:creationId xmlns:a16="http://schemas.microsoft.com/office/drawing/2014/main" id="{79D950A8-F347-4A6D-89A4-25511590C2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233488" y="1874044"/>
                    <a:ext cx="80963" cy="195265"/>
                  </a:xfrm>
                  <a:prstGeom prst="line">
                    <a:avLst/>
                  </a:prstGeom>
                  <a:gradFill rotWithShape="0">
                    <a:gsLst>
                      <a:gs pos="100000">
                        <a:srgbClr val="6B6C6B"/>
                      </a:gs>
                      <a:gs pos="21000">
                        <a:srgbClr val="545554"/>
                      </a:gs>
                    </a:gsLst>
                    <a:path path="circle">
                      <a:fillToRect l="2310796" t="757438" r="-2210796" b="-657438"/>
                    </a:path>
                    <a:tileRect l="-956926" t="-2412611" r="-2210796" b="-657438"/>
                  </a:gradFill>
                  <a:ln w="15875" cap="rnd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</p:cxnSp>
              <p:sp useBgFill="1">
                <p:nvSpPr>
                  <p:cNvPr id="1138" name="Oval 1137">
                    <a:extLst>
                      <a:ext uri="{FF2B5EF4-FFF2-40B4-BE49-F238E27FC236}">
                        <a16:creationId xmlns:a16="http://schemas.microsoft.com/office/drawing/2014/main" id="{8A0163CB-108B-4EBF-98B0-E65D5D1354E0}"/>
                      </a:ext>
                    </a:extLst>
                  </p:cNvPr>
                  <p:cNvSpPr/>
                  <p:nvPr/>
                </p:nvSpPr>
                <p:spPr>
                  <a:xfrm>
                    <a:off x="1393531" y="1905000"/>
                    <a:ext cx="47625" cy="47625"/>
                  </a:xfrm>
                  <a:prstGeom prst="ellipse">
                    <a:avLst/>
                  </a:prstGeom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 useBgFill="1">
                <p:nvSpPr>
                  <p:cNvPr id="1139" name="Oval 1138">
                    <a:extLst>
                      <a:ext uri="{FF2B5EF4-FFF2-40B4-BE49-F238E27FC236}">
                        <a16:creationId xmlns:a16="http://schemas.microsoft.com/office/drawing/2014/main" id="{086F7833-0560-40D9-A5AD-09AE44162770}"/>
                      </a:ext>
                    </a:extLst>
                  </p:cNvPr>
                  <p:cNvSpPr/>
                  <p:nvPr/>
                </p:nvSpPr>
                <p:spPr>
                  <a:xfrm>
                    <a:off x="1203031" y="1824038"/>
                    <a:ext cx="47625" cy="47625"/>
                  </a:xfrm>
                  <a:prstGeom prst="ellipse">
                    <a:avLst/>
                  </a:prstGeom>
                  <a:ln w="15875">
                    <a:solidFill>
                      <a:schemeClr val="tx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1143" name="Straight Connector 1142">
                <a:extLst>
                  <a:ext uri="{FF2B5EF4-FFF2-40B4-BE49-F238E27FC236}">
                    <a16:creationId xmlns:a16="http://schemas.microsoft.com/office/drawing/2014/main" id="{70E7BC72-1F6E-412D-AA97-9821E28B6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1789" y="1777898"/>
                <a:ext cx="0" cy="72283"/>
              </a:xfrm>
              <a:prstGeom prst="line">
                <a:avLst/>
              </a:prstGeom>
              <a:gradFill rotWithShape="0">
                <a:gsLst>
                  <a:gs pos="100000">
                    <a:srgbClr val="6B6C6B"/>
                  </a:gs>
                  <a:gs pos="21000">
                    <a:srgbClr val="545554"/>
                  </a:gs>
                </a:gsLst>
                <a:path path="circle">
                  <a:fillToRect l="2310796" t="757438" r="-2210796" b="-657438"/>
                </a:path>
                <a:tileRect l="-956926" t="-2412611" r="-2210796" b="-657438"/>
              </a:gradFill>
              <a:ln w="15875" cap="rnd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4" name="Straight Connector 1143">
                <a:extLst>
                  <a:ext uri="{FF2B5EF4-FFF2-40B4-BE49-F238E27FC236}">
                    <a16:creationId xmlns:a16="http://schemas.microsoft.com/office/drawing/2014/main" id="{231587A8-5FDD-4F07-8E9F-4A70A81B8B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9477" y="1777898"/>
                <a:ext cx="0" cy="72283"/>
              </a:xfrm>
              <a:prstGeom prst="line">
                <a:avLst/>
              </a:prstGeom>
              <a:gradFill rotWithShape="0">
                <a:gsLst>
                  <a:gs pos="100000">
                    <a:srgbClr val="6B6C6B"/>
                  </a:gs>
                  <a:gs pos="21000">
                    <a:srgbClr val="545554"/>
                  </a:gs>
                </a:gsLst>
                <a:path path="circle">
                  <a:fillToRect l="2310796" t="757438" r="-2210796" b="-657438"/>
                </a:path>
                <a:tileRect l="-956926" t="-2412611" r="-2210796" b="-657438"/>
              </a:gradFill>
              <a:ln w="15875" cap="rnd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C84CC2F8-ADEF-4318-8D01-FC1AA49E0D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7801" y="1400859"/>
              <a:ext cx="121968" cy="125522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1" name="Straight Connector 1150">
              <a:extLst>
                <a:ext uri="{FF2B5EF4-FFF2-40B4-BE49-F238E27FC236}">
                  <a16:creationId xmlns:a16="http://schemas.microsoft.com/office/drawing/2014/main" id="{7F3DC8CE-DF27-4CFC-9284-701DEAA116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2088" y="1403239"/>
              <a:ext cx="78170" cy="80448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3" name="Straight Connector 1152">
              <a:extLst>
                <a:ext uri="{FF2B5EF4-FFF2-40B4-BE49-F238E27FC236}">
                  <a16:creationId xmlns:a16="http://schemas.microsoft.com/office/drawing/2014/main" id="{9D898187-7A13-4142-B9FF-1947A7AA5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795" y="1509713"/>
              <a:ext cx="41813" cy="43031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5" name="Straight Connector 1154">
              <a:extLst>
                <a:ext uri="{FF2B5EF4-FFF2-40B4-BE49-F238E27FC236}">
                  <a16:creationId xmlns:a16="http://schemas.microsoft.com/office/drawing/2014/main" id="{A3300C8F-F900-4BA3-B8D1-76183592A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0169" y="1581149"/>
              <a:ext cx="16360" cy="16838"/>
            </a:xfrm>
            <a:prstGeom prst="line">
              <a:avLst/>
            </a:prstGeom>
            <a:gradFill rotWithShape="0">
              <a:gsLst>
                <a:gs pos="100000">
                  <a:srgbClr val="6B6C6B"/>
                </a:gs>
                <a:gs pos="21000">
                  <a:srgbClr val="545554"/>
                </a:gs>
              </a:gsLst>
              <a:path path="circle">
                <a:fillToRect l="2310796" t="757438" r="-2210796" b="-657438"/>
              </a:path>
              <a:tileRect l="-956926" t="-2412611" r="-2210796" b="-657438"/>
            </a:gradFill>
            <a:ln w="15875" cap="rnd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65" name="Rectangle 1164">
            <a:extLst>
              <a:ext uri="{FF2B5EF4-FFF2-40B4-BE49-F238E27FC236}">
                <a16:creationId xmlns:a16="http://schemas.microsoft.com/office/drawing/2014/main" id="{82A6F0EF-6A54-4A74-92E1-A459BE3257EA}"/>
              </a:ext>
            </a:extLst>
          </p:cNvPr>
          <p:cNvSpPr/>
          <p:nvPr/>
        </p:nvSpPr>
        <p:spPr>
          <a:xfrm>
            <a:off x="663191" y="1889090"/>
            <a:ext cx="1718268" cy="467248"/>
          </a:xfrm>
          <a:prstGeom prst="rect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2310796" t="757438" r="-2210796" b="-657438"/>
            </a:path>
            <a:tileRect l="-956926" t="-2412611" r="-2210796" b="-657438"/>
          </a:gradFill>
          <a:ln w="15875" cap="rnd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1167" name="Oval 1166">
            <a:extLst>
              <a:ext uri="{FF2B5EF4-FFF2-40B4-BE49-F238E27FC236}">
                <a16:creationId xmlns:a16="http://schemas.microsoft.com/office/drawing/2014/main" id="{79F3E530-0FFE-45B5-91D9-83885E840584}"/>
              </a:ext>
            </a:extLst>
          </p:cNvPr>
          <p:cNvSpPr/>
          <p:nvPr/>
        </p:nvSpPr>
        <p:spPr>
          <a:xfrm>
            <a:off x="1965492" y="2963918"/>
            <a:ext cx="1723696" cy="1723696"/>
          </a:xfrm>
          <a:prstGeom prst="ellipse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E87729-6F5F-4C58-82FA-09D8B31826A2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21" t="23576" r="16273" b="25459"/>
          <a:stretch/>
        </p:blipFill>
        <p:spPr>
          <a:xfrm>
            <a:off x="3626676" y="3932343"/>
            <a:ext cx="437738" cy="328531"/>
          </a:xfrm>
          <a:prstGeom prst="rect">
            <a:avLst/>
          </a:prstGeom>
        </p:spPr>
      </p:pic>
      <p:sp>
        <p:nvSpPr>
          <p:cNvPr id="1170" name="Freeform 128">
            <a:extLst>
              <a:ext uri="{FF2B5EF4-FFF2-40B4-BE49-F238E27FC236}">
                <a16:creationId xmlns:a16="http://schemas.microsoft.com/office/drawing/2014/main" id="{E2C9FF6E-8110-4004-81B5-2B31723130C2}"/>
              </a:ext>
            </a:extLst>
          </p:cNvPr>
          <p:cNvSpPr>
            <a:spLocks noChangeAspect="1"/>
          </p:cNvSpPr>
          <p:nvPr/>
        </p:nvSpPr>
        <p:spPr bwMode="white">
          <a:xfrm>
            <a:off x="3141512" y="3252345"/>
            <a:ext cx="440260" cy="243206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chemeClr val="tx1">
              <a:alpha val="36000"/>
            </a:schemeClr>
          </a:solidFill>
          <a:ln w="2222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71" name="Freeform 128">
            <a:extLst>
              <a:ext uri="{FF2B5EF4-FFF2-40B4-BE49-F238E27FC236}">
                <a16:creationId xmlns:a16="http://schemas.microsoft.com/office/drawing/2014/main" id="{B25C8CBC-C295-4C2F-9513-230A35136042}"/>
              </a:ext>
            </a:extLst>
          </p:cNvPr>
          <p:cNvSpPr>
            <a:spLocks noChangeAspect="1"/>
          </p:cNvSpPr>
          <p:nvPr/>
        </p:nvSpPr>
        <p:spPr bwMode="white">
          <a:xfrm>
            <a:off x="2106568" y="3119140"/>
            <a:ext cx="748655" cy="413567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chemeClr val="tx1">
              <a:alpha val="36000"/>
            </a:schemeClr>
          </a:solidFill>
          <a:ln w="2222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0E13C9F5-E0EC-4070-A18D-6AE1C98AF8D1}"/>
              </a:ext>
            </a:extLst>
          </p:cNvPr>
          <p:cNvGrpSpPr/>
          <p:nvPr/>
        </p:nvGrpSpPr>
        <p:grpSpPr>
          <a:xfrm>
            <a:off x="2685275" y="3245856"/>
            <a:ext cx="588723" cy="325220"/>
            <a:chOff x="1097879" y="4182384"/>
            <a:chExt cx="729348" cy="402903"/>
          </a:xfrm>
        </p:grpSpPr>
        <p:sp>
          <p:nvSpPr>
            <p:cNvPr id="1174" name="Freeform 128">
              <a:extLst>
                <a:ext uri="{FF2B5EF4-FFF2-40B4-BE49-F238E27FC236}">
                  <a16:creationId xmlns:a16="http://schemas.microsoft.com/office/drawing/2014/main" id="{30D3AB72-9D10-4AB7-8647-23ED320A22FF}"/>
                </a:ext>
              </a:extLst>
            </p:cNvPr>
            <p:cNvSpPr>
              <a:spLocks noChangeAspect="1"/>
            </p:cNvSpPr>
            <p:nvPr/>
          </p:nvSpPr>
          <p:spPr bwMode="white">
            <a:xfrm>
              <a:off x="1097879" y="4182384"/>
              <a:ext cx="729348" cy="402903"/>
            </a:xfrm>
            <a:custGeom>
              <a:avLst/>
              <a:gdLst>
                <a:gd name="T0" fmla="*/ 396 w 509"/>
                <a:gd name="T1" fmla="*/ 281 h 281"/>
                <a:gd name="T2" fmla="*/ 57 w 509"/>
                <a:gd name="T3" fmla="*/ 281 h 281"/>
                <a:gd name="T4" fmla="*/ 0 w 509"/>
                <a:gd name="T5" fmla="*/ 223 h 281"/>
                <a:gd name="T6" fmla="*/ 43 w 509"/>
                <a:gd name="T7" fmla="*/ 168 h 281"/>
                <a:gd name="T8" fmla="*/ 110 w 509"/>
                <a:gd name="T9" fmla="*/ 116 h 281"/>
                <a:gd name="T10" fmla="*/ 232 w 509"/>
                <a:gd name="T11" fmla="*/ 0 h 281"/>
                <a:gd name="T12" fmla="*/ 343 w 509"/>
                <a:gd name="T13" fmla="*/ 70 h 281"/>
                <a:gd name="T14" fmla="*/ 396 w 509"/>
                <a:gd name="T15" fmla="*/ 56 h 281"/>
                <a:gd name="T16" fmla="*/ 509 w 509"/>
                <a:gd name="T17" fmla="*/ 169 h 281"/>
                <a:gd name="T18" fmla="*/ 396 w 509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281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solidFill>
              <a:srgbClr val="4F4F4F"/>
            </a:solidFill>
            <a:ln w="1587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6B10B594-FB5E-4788-8D0E-B98DD9472FA2}"/>
                </a:ext>
              </a:extLst>
            </p:cNvPr>
            <p:cNvSpPr>
              <a:spLocks noChangeAspect="1"/>
            </p:cNvSpPr>
            <p:nvPr/>
          </p:nvSpPr>
          <p:spPr bwMode="white">
            <a:xfrm>
              <a:off x="1097879" y="4182384"/>
              <a:ext cx="483702" cy="402903"/>
            </a:xfrm>
            <a:custGeom>
              <a:avLst/>
              <a:gdLst>
                <a:gd name="connsiteX0" fmla="*/ 722930 w 1051885"/>
                <a:gd name="connsiteY0" fmla="*/ 0 h 876174"/>
                <a:gd name="connsiteX1" fmla="*/ 1009511 w 1051885"/>
                <a:gd name="connsiteY1" fmla="*/ 128912 h 876174"/>
                <a:gd name="connsiteX2" fmla="*/ 1051885 w 1051885"/>
                <a:gd name="connsiteY2" fmla="*/ 192757 h 876174"/>
                <a:gd name="connsiteX3" fmla="*/ 528103 w 1051885"/>
                <a:gd name="connsiteY3" fmla="*/ 876174 h 876174"/>
                <a:gd name="connsiteX4" fmla="*/ 520878 w 1051885"/>
                <a:gd name="connsiteY4" fmla="*/ 876174 h 876174"/>
                <a:gd name="connsiteX5" fmla="*/ 177616 w 1051885"/>
                <a:gd name="connsiteY5" fmla="*/ 876174 h 876174"/>
                <a:gd name="connsiteX6" fmla="*/ 0 w 1051885"/>
                <a:gd name="connsiteY6" fmla="*/ 695327 h 876174"/>
                <a:gd name="connsiteX7" fmla="*/ 133991 w 1051885"/>
                <a:gd name="connsiteY7" fmla="*/ 523834 h 876174"/>
                <a:gd name="connsiteX8" fmla="*/ 342768 w 1051885"/>
                <a:gd name="connsiteY8" fmla="*/ 361695 h 876174"/>
                <a:gd name="connsiteX9" fmla="*/ 722930 w 1051885"/>
                <a:gd name="connsiteY9" fmla="*/ 0 h 87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1885" h="876174">
                  <a:moveTo>
                    <a:pt x="722930" y="0"/>
                  </a:moveTo>
                  <a:cubicBezTo>
                    <a:pt x="835108" y="0"/>
                    <a:pt x="938523" y="49110"/>
                    <a:pt x="1009511" y="128912"/>
                  </a:cubicBezTo>
                  <a:lnTo>
                    <a:pt x="1051885" y="192757"/>
                  </a:lnTo>
                  <a:lnTo>
                    <a:pt x="528103" y="876174"/>
                  </a:lnTo>
                  <a:lnTo>
                    <a:pt x="520878" y="876174"/>
                  </a:lnTo>
                  <a:cubicBezTo>
                    <a:pt x="177616" y="876174"/>
                    <a:pt x="177616" y="876174"/>
                    <a:pt x="177616" y="876174"/>
                  </a:cubicBezTo>
                  <a:cubicBezTo>
                    <a:pt x="81018" y="876174"/>
                    <a:pt x="0" y="795105"/>
                    <a:pt x="0" y="695327"/>
                  </a:cubicBezTo>
                  <a:cubicBezTo>
                    <a:pt x="0" y="611139"/>
                    <a:pt x="56090" y="542542"/>
                    <a:pt x="133991" y="523834"/>
                  </a:cubicBezTo>
                  <a:cubicBezTo>
                    <a:pt x="171384" y="436528"/>
                    <a:pt x="249286" y="374167"/>
                    <a:pt x="342768" y="361695"/>
                  </a:cubicBezTo>
                  <a:cubicBezTo>
                    <a:pt x="352117" y="162139"/>
                    <a:pt x="520385" y="0"/>
                    <a:pt x="722930" y="0"/>
                  </a:cubicBezTo>
                  <a:close/>
                </a:path>
              </a:pathLst>
            </a:custGeom>
            <a:solidFill>
              <a:schemeClr val="tx1">
                <a:alpha val="36000"/>
              </a:schemeClr>
            </a:solidFill>
            <a:ln w="25400">
              <a:noFill/>
            </a:ln>
            <a:effectLst/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219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76" name="Group 975">
            <a:extLst>
              <a:ext uri="{FF2B5EF4-FFF2-40B4-BE49-F238E27FC236}">
                <a16:creationId xmlns:a16="http://schemas.microsoft.com/office/drawing/2014/main" id="{FEE4DAEF-474F-4DFE-BC07-C5F52596F1D9}"/>
              </a:ext>
            </a:extLst>
          </p:cNvPr>
          <p:cNvGrpSpPr/>
          <p:nvPr/>
        </p:nvGrpSpPr>
        <p:grpSpPr>
          <a:xfrm>
            <a:off x="2102126" y="3780768"/>
            <a:ext cx="884388" cy="503637"/>
            <a:chOff x="2252004" y="3693813"/>
            <a:chExt cx="895585" cy="510013"/>
          </a:xfrm>
        </p:grpSpPr>
        <p:sp useBgFill="1">
          <p:nvSpPr>
            <p:cNvPr id="954" name="Rectangle 953">
              <a:extLst>
                <a:ext uri="{FF2B5EF4-FFF2-40B4-BE49-F238E27FC236}">
                  <a16:creationId xmlns:a16="http://schemas.microsoft.com/office/drawing/2014/main" id="{ADE285D7-1DED-432D-9CF9-2A151F27DFA4}"/>
                </a:ext>
              </a:extLst>
            </p:cNvPr>
            <p:cNvSpPr/>
            <p:nvPr/>
          </p:nvSpPr>
          <p:spPr>
            <a:xfrm>
              <a:off x="2315168" y="3820936"/>
              <a:ext cx="769256" cy="382890"/>
            </a:xfrm>
            <a:prstGeom prst="rect">
              <a:avLst/>
            </a:pr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9FE930D-0AF6-45A9-A703-5DA4F86E287D}"/>
                </a:ext>
              </a:extLst>
            </p:cNvPr>
            <p:cNvSpPr/>
            <p:nvPr/>
          </p:nvSpPr>
          <p:spPr>
            <a:xfrm>
              <a:off x="2252004" y="3693813"/>
              <a:ext cx="895585" cy="192387"/>
            </a:xfrm>
            <a:custGeom>
              <a:avLst/>
              <a:gdLst>
                <a:gd name="connsiteX0" fmla="*/ 792869 w 895585"/>
                <a:gd name="connsiteY0" fmla="*/ 132784 h 192387"/>
                <a:gd name="connsiteX1" fmla="*/ 794713 w 895585"/>
                <a:gd name="connsiteY1" fmla="*/ 137234 h 192387"/>
                <a:gd name="connsiteX2" fmla="*/ 796556 w 895585"/>
                <a:gd name="connsiteY2" fmla="*/ 132784 h 192387"/>
                <a:gd name="connsiteX3" fmla="*/ 693749 w 895585"/>
                <a:gd name="connsiteY3" fmla="*/ 132784 h 192387"/>
                <a:gd name="connsiteX4" fmla="*/ 695594 w 895585"/>
                <a:gd name="connsiteY4" fmla="*/ 137238 h 192387"/>
                <a:gd name="connsiteX5" fmla="*/ 697439 w 895585"/>
                <a:gd name="connsiteY5" fmla="*/ 132784 h 192387"/>
                <a:gd name="connsiteX6" fmla="*/ 594629 w 895585"/>
                <a:gd name="connsiteY6" fmla="*/ 132784 h 192387"/>
                <a:gd name="connsiteX7" fmla="*/ 596474 w 895585"/>
                <a:gd name="connsiteY7" fmla="*/ 137238 h 192387"/>
                <a:gd name="connsiteX8" fmla="*/ 598319 w 895585"/>
                <a:gd name="connsiteY8" fmla="*/ 132784 h 192387"/>
                <a:gd name="connsiteX9" fmla="*/ 495509 w 895585"/>
                <a:gd name="connsiteY9" fmla="*/ 132784 h 192387"/>
                <a:gd name="connsiteX10" fmla="*/ 497354 w 895585"/>
                <a:gd name="connsiteY10" fmla="*/ 137238 h 192387"/>
                <a:gd name="connsiteX11" fmla="*/ 499199 w 895585"/>
                <a:gd name="connsiteY11" fmla="*/ 132784 h 192387"/>
                <a:gd name="connsiteX12" fmla="*/ 396389 w 895585"/>
                <a:gd name="connsiteY12" fmla="*/ 132784 h 192387"/>
                <a:gd name="connsiteX13" fmla="*/ 398234 w 895585"/>
                <a:gd name="connsiteY13" fmla="*/ 137238 h 192387"/>
                <a:gd name="connsiteX14" fmla="*/ 400079 w 895585"/>
                <a:gd name="connsiteY14" fmla="*/ 132784 h 192387"/>
                <a:gd name="connsiteX15" fmla="*/ 297269 w 895585"/>
                <a:gd name="connsiteY15" fmla="*/ 132784 h 192387"/>
                <a:gd name="connsiteX16" fmla="*/ 299114 w 895585"/>
                <a:gd name="connsiteY16" fmla="*/ 137238 h 192387"/>
                <a:gd name="connsiteX17" fmla="*/ 300959 w 895585"/>
                <a:gd name="connsiteY17" fmla="*/ 132784 h 192387"/>
                <a:gd name="connsiteX18" fmla="*/ 198149 w 895585"/>
                <a:gd name="connsiteY18" fmla="*/ 132784 h 192387"/>
                <a:gd name="connsiteX19" fmla="*/ 199994 w 895585"/>
                <a:gd name="connsiteY19" fmla="*/ 137238 h 192387"/>
                <a:gd name="connsiteX20" fmla="*/ 201839 w 895585"/>
                <a:gd name="connsiteY20" fmla="*/ 132784 h 192387"/>
                <a:gd name="connsiteX21" fmla="*/ 99029 w 895585"/>
                <a:gd name="connsiteY21" fmla="*/ 132784 h 192387"/>
                <a:gd name="connsiteX22" fmla="*/ 100874 w 895585"/>
                <a:gd name="connsiteY22" fmla="*/ 137238 h 192387"/>
                <a:gd name="connsiteX23" fmla="*/ 102719 w 895585"/>
                <a:gd name="connsiteY23" fmla="*/ 132784 h 192387"/>
                <a:gd name="connsiteX24" fmla="*/ 33196 w 895585"/>
                <a:gd name="connsiteY24" fmla="*/ 0 h 192387"/>
                <a:gd name="connsiteX25" fmla="*/ 862389 w 895585"/>
                <a:gd name="connsiteY25" fmla="*/ 0 h 192387"/>
                <a:gd name="connsiteX26" fmla="*/ 895585 w 895585"/>
                <a:gd name="connsiteY26" fmla="*/ 132784 h 192387"/>
                <a:gd name="connsiteX27" fmla="*/ 891986 w 895585"/>
                <a:gd name="connsiteY27" fmla="*/ 132784 h 192387"/>
                <a:gd name="connsiteX28" fmla="*/ 895468 w 895585"/>
                <a:gd name="connsiteY28" fmla="*/ 141190 h 192387"/>
                <a:gd name="connsiteX29" fmla="*/ 844271 w 895585"/>
                <a:gd name="connsiteY29" fmla="*/ 192387 h 192387"/>
                <a:gd name="connsiteX30" fmla="*/ 808070 w 895585"/>
                <a:gd name="connsiteY30" fmla="*/ 177392 h 192387"/>
                <a:gd name="connsiteX31" fmla="*/ 794713 w 895585"/>
                <a:gd name="connsiteY31" fmla="*/ 145146 h 192387"/>
                <a:gd name="connsiteX32" fmla="*/ 781356 w 895585"/>
                <a:gd name="connsiteY32" fmla="*/ 177392 h 192387"/>
                <a:gd name="connsiteX33" fmla="*/ 745154 w 895585"/>
                <a:gd name="connsiteY33" fmla="*/ 192387 h 192387"/>
                <a:gd name="connsiteX34" fmla="*/ 708952 w 895585"/>
                <a:gd name="connsiteY34" fmla="*/ 177392 h 192387"/>
                <a:gd name="connsiteX35" fmla="*/ 695594 w 895585"/>
                <a:gd name="connsiteY35" fmla="*/ 145142 h 192387"/>
                <a:gd name="connsiteX36" fmla="*/ 682236 w 895585"/>
                <a:gd name="connsiteY36" fmla="*/ 177392 h 192387"/>
                <a:gd name="connsiteX37" fmla="*/ 646034 w 895585"/>
                <a:gd name="connsiteY37" fmla="*/ 192387 h 192387"/>
                <a:gd name="connsiteX38" fmla="*/ 609832 w 895585"/>
                <a:gd name="connsiteY38" fmla="*/ 177392 h 192387"/>
                <a:gd name="connsiteX39" fmla="*/ 596474 w 895585"/>
                <a:gd name="connsiteY39" fmla="*/ 145142 h 192387"/>
                <a:gd name="connsiteX40" fmla="*/ 583116 w 895585"/>
                <a:gd name="connsiteY40" fmla="*/ 177392 h 192387"/>
                <a:gd name="connsiteX41" fmla="*/ 546914 w 895585"/>
                <a:gd name="connsiteY41" fmla="*/ 192387 h 192387"/>
                <a:gd name="connsiteX42" fmla="*/ 510712 w 895585"/>
                <a:gd name="connsiteY42" fmla="*/ 177392 h 192387"/>
                <a:gd name="connsiteX43" fmla="*/ 497354 w 895585"/>
                <a:gd name="connsiteY43" fmla="*/ 145142 h 192387"/>
                <a:gd name="connsiteX44" fmla="*/ 483996 w 895585"/>
                <a:gd name="connsiteY44" fmla="*/ 177392 h 192387"/>
                <a:gd name="connsiteX45" fmla="*/ 447794 w 895585"/>
                <a:gd name="connsiteY45" fmla="*/ 192387 h 192387"/>
                <a:gd name="connsiteX46" fmla="*/ 411592 w 895585"/>
                <a:gd name="connsiteY46" fmla="*/ 177392 h 192387"/>
                <a:gd name="connsiteX47" fmla="*/ 398234 w 895585"/>
                <a:gd name="connsiteY47" fmla="*/ 145142 h 192387"/>
                <a:gd name="connsiteX48" fmla="*/ 384876 w 895585"/>
                <a:gd name="connsiteY48" fmla="*/ 177392 h 192387"/>
                <a:gd name="connsiteX49" fmla="*/ 348674 w 895585"/>
                <a:gd name="connsiteY49" fmla="*/ 192387 h 192387"/>
                <a:gd name="connsiteX50" fmla="*/ 312472 w 895585"/>
                <a:gd name="connsiteY50" fmla="*/ 177392 h 192387"/>
                <a:gd name="connsiteX51" fmla="*/ 299114 w 895585"/>
                <a:gd name="connsiteY51" fmla="*/ 145142 h 192387"/>
                <a:gd name="connsiteX52" fmla="*/ 285756 w 895585"/>
                <a:gd name="connsiteY52" fmla="*/ 177392 h 192387"/>
                <a:gd name="connsiteX53" fmla="*/ 249554 w 895585"/>
                <a:gd name="connsiteY53" fmla="*/ 192387 h 192387"/>
                <a:gd name="connsiteX54" fmla="*/ 213352 w 895585"/>
                <a:gd name="connsiteY54" fmla="*/ 177392 h 192387"/>
                <a:gd name="connsiteX55" fmla="*/ 199994 w 895585"/>
                <a:gd name="connsiteY55" fmla="*/ 145142 h 192387"/>
                <a:gd name="connsiteX56" fmla="*/ 186636 w 895585"/>
                <a:gd name="connsiteY56" fmla="*/ 177392 h 192387"/>
                <a:gd name="connsiteX57" fmla="*/ 150434 w 895585"/>
                <a:gd name="connsiteY57" fmla="*/ 192387 h 192387"/>
                <a:gd name="connsiteX58" fmla="*/ 114232 w 895585"/>
                <a:gd name="connsiteY58" fmla="*/ 177392 h 192387"/>
                <a:gd name="connsiteX59" fmla="*/ 100874 w 895585"/>
                <a:gd name="connsiteY59" fmla="*/ 145142 h 192387"/>
                <a:gd name="connsiteX60" fmla="*/ 87516 w 895585"/>
                <a:gd name="connsiteY60" fmla="*/ 177392 h 192387"/>
                <a:gd name="connsiteX61" fmla="*/ 51314 w 895585"/>
                <a:gd name="connsiteY61" fmla="*/ 192387 h 192387"/>
                <a:gd name="connsiteX62" fmla="*/ 117 w 895585"/>
                <a:gd name="connsiteY62" fmla="*/ 141190 h 192387"/>
                <a:gd name="connsiteX63" fmla="*/ 3599 w 895585"/>
                <a:gd name="connsiteY63" fmla="*/ 132784 h 192387"/>
                <a:gd name="connsiteX64" fmla="*/ 0 w 895585"/>
                <a:gd name="connsiteY64" fmla="*/ 132784 h 19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95585" h="192387">
                  <a:moveTo>
                    <a:pt x="792869" y="132784"/>
                  </a:moveTo>
                  <a:lnTo>
                    <a:pt x="794713" y="137234"/>
                  </a:lnTo>
                  <a:lnTo>
                    <a:pt x="796556" y="132784"/>
                  </a:lnTo>
                  <a:close/>
                  <a:moveTo>
                    <a:pt x="693749" y="132784"/>
                  </a:moveTo>
                  <a:lnTo>
                    <a:pt x="695594" y="137238"/>
                  </a:lnTo>
                  <a:lnTo>
                    <a:pt x="697439" y="132784"/>
                  </a:lnTo>
                  <a:close/>
                  <a:moveTo>
                    <a:pt x="594629" y="132784"/>
                  </a:moveTo>
                  <a:lnTo>
                    <a:pt x="596474" y="137238"/>
                  </a:lnTo>
                  <a:lnTo>
                    <a:pt x="598319" y="132784"/>
                  </a:lnTo>
                  <a:close/>
                  <a:moveTo>
                    <a:pt x="495509" y="132784"/>
                  </a:moveTo>
                  <a:lnTo>
                    <a:pt x="497354" y="137238"/>
                  </a:lnTo>
                  <a:lnTo>
                    <a:pt x="499199" y="132784"/>
                  </a:lnTo>
                  <a:close/>
                  <a:moveTo>
                    <a:pt x="396389" y="132784"/>
                  </a:moveTo>
                  <a:lnTo>
                    <a:pt x="398234" y="137238"/>
                  </a:lnTo>
                  <a:lnTo>
                    <a:pt x="400079" y="132784"/>
                  </a:lnTo>
                  <a:close/>
                  <a:moveTo>
                    <a:pt x="297269" y="132784"/>
                  </a:moveTo>
                  <a:lnTo>
                    <a:pt x="299114" y="137238"/>
                  </a:lnTo>
                  <a:lnTo>
                    <a:pt x="300959" y="132784"/>
                  </a:lnTo>
                  <a:close/>
                  <a:moveTo>
                    <a:pt x="198149" y="132784"/>
                  </a:moveTo>
                  <a:lnTo>
                    <a:pt x="199994" y="137238"/>
                  </a:lnTo>
                  <a:lnTo>
                    <a:pt x="201839" y="132784"/>
                  </a:lnTo>
                  <a:close/>
                  <a:moveTo>
                    <a:pt x="99029" y="132784"/>
                  </a:moveTo>
                  <a:lnTo>
                    <a:pt x="100874" y="137238"/>
                  </a:lnTo>
                  <a:lnTo>
                    <a:pt x="102719" y="132784"/>
                  </a:lnTo>
                  <a:close/>
                  <a:moveTo>
                    <a:pt x="33196" y="0"/>
                  </a:moveTo>
                  <a:lnTo>
                    <a:pt x="862389" y="0"/>
                  </a:lnTo>
                  <a:lnTo>
                    <a:pt x="895585" y="132784"/>
                  </a:lnTo>
                  <a:lnTo>
                    <a:pt x="891986" y="132784"/>
                  </a:lnTo>
                  <a:lnTo>
                    <a:pt x="895468" y="141190"/>
                  </a:lnTo>
                  <a:cubicBezTo>
                    <a:pt x="895468" y="169465"/>
                    <a:pt x="872546" y="192387"/>
                    <a:pt x="844271" y="192387"/>
                  </a:cubicBezTo>
                  <a:cubicBezTo>
                    <a:pt x="830134" y="192387"/>
                    <a:pt x="817334" y="186657"/>
                    <a:pt x="808070" y="177392"/>
                  </a:cubicBezTo>
                  <a:lnTo>
                    <a:pt x="794713" y="145146"/>
                  </a:lnTo>
                  <a:lnTo>
                    <a:pt x="781356" y="177392"/>
                  </a:lnTo>
                  <a:cubicBezTo>
                    <a:pt x="772091" y="186657"/>
                    <a:pt x="759291" y="192387"/>
                    <a:pt x="745154" y="192387"/>
                  </a:cubicBezTo>
                  <a:cubicBezTo>
                    <a:pt x="731016" y="192387"/>
                    <a:pt x="718217" y="186657"/>
                    <a:pt x="708952" y="177392"/>
                  </a:cubicBezTo>
                  <a:lnTo>
                    <a:pt x="695594" y="145142"/>
                  </a:lnTo>
                  <a:lnTo>
                    <a:pt x="682236" y="177392"/>
                  </a:lnTo>
                  <a:cubicBezTo>
                    <a:pt x="672971" y="186657"/>
                    <a:pt x="660171" y="192387"/>
                    <a:pt x="646034" y="192387"/>
                  </a:cubicBezTo>
                  <a:cubicBezTo>
                    <a:pt x="631896" y="192387"/>
                    <a:pt x="619097" y="186657"/>
                    <a:pt x="609832" y="177392"/>
                  </a:cubicBezTo>
                  <a:lnTo>
                    <a:pt x="596474" y="145142"/>
                  </a:lnTo>
                  <a:lnTo>
                    <a:pt x="583116" y="177392"/>
                  </a:lnTo>
                  <a:cubicBezTo>
                    <a:pt x="573851" y="186657"/>
                    <a:pt x="561051" y="192387"/>
                    <a:pt x="546914" y="192387"/>
                  </a:cubicBezTo>
                  <a:cubicBezTo>
                    <a:pt x="532776" y="192387"/>
                    <a:pt x="519977" y="186657"/>
                    <a:pt x="510712" y="177392"/>
                  </a:cubicBezTo>
                  <a:lnTo>
                    <a:pt x="497354" y="145142"/>
                  </a:lnTo>
                  <a:lnTo>
                    <a:pt x="483996" y="177392"/>
                  </a:lnTo>
                  <a:cubicBezTo>
                    <a:pt x="474731" y="186657"/>
                    <a:pt x="461931" y="192387"/>
                    <a:pt x="447794" y="192387"/>
                  </a:cubicBezTo>
                  <a:cubicBezTo>
                    <a:pt x="433656" y="192387"/>
                    <a:pt x="420857" y="186657"/>
                    <a:pt x="411592" y="177392"/>
                  </a:cubicBezTo>
                  <a:lnTo>
                    <a:pt x="398234" y="145142"/>
                  </a:lnTo>
                  <a:lnTo>
                    <a:pt x="384876" y="177392"/>
                  </a:lnTo>
                  <a:cubicBezTo>
                    <a:pt x="375611" y="186657"/>
                    <a:pt x="362811" y="192387"/>
                    <a:pt x="348674" y="192387"/>
                  </a:cubicBezTo>
                  <a:cubicBezTo>
                    <a:pt x="334536" y="192387"/>
                    <a:pt x="321737" y="186657"/>
                    <a:pt x="312472" y="177392"/>
                  </a:cubicBezTo>
                  <a:lnTo>
                    <a:pt x="299114" y="145142"/>
                  </a:lnTo>
                  <a:lnTo>
                    <a:pt x="285756" y="177392"/>
                  </a:lnTo>
                  <a:cubicBezTo>
                    <a:pt x="276491" y="186657"/>
                    <a:pt x="263691" y="192387"/>
                    <a:pt x="249554" y="192387"/>
                  </a:cubicBezTo>
                  <a:cubicBezTo>
                    <a:pt x="235416" y="192387"/>
                    <a:pt x="222617" y="186657"/>
                    <a:pt x="213352" y="177392"/>
                  </a:cubicBezTo>
                  <a:lnTo>
                    <a:pt x="199994" y="145142"/>
                  </a:lnTo>
                  <a:lnTo>
                    <a:pt x="186636" y="177392"/>
                  </a:lnTo>
                  <a:cubicBezTo>
                    <a:pt x="177371" y="186657"/>
                    <a:pt x="164571" y="192387"/>
                    <a:pt x="150434" y="192387"/>
                  </a:cubicBezTo>
                  <a:cubicBezTo>
                    <a:pt x="136296" y="192387"/>
                    <a:pt x="123497" y="186657"/>
                    <a:pt x="114232" y="177392"/>
                  </a:cubicBezTo>
                  <a:lnTo>
                    <a:pt x="100874" y="145142"/>
                  </a:lnTo>
                  <a:lnTo>
                    <a:pt x="87516" y="177392"/>
                  </a:lnTo>
                  <a:cubicBezTo>
                    <a:pt x="78251" y="186657"/>
                    <a:pt x="65451" y="192387"/>
                    <a:pt x="51314" y="192387"/>
                  </a:cubicBezTo>
                  <a:cubicBezTo>
                    <a:pt x="23039" y="192387"/>
                    <a:pt x="117" y="169465"/>
                    <a:pt x="117" y="141190"/>
                  </a:cubicBezTo>
                  <a:lnTo>
                    <a:pt x="3599" y="132784"/>
                  </a:lnTo>
                  <a:lnTo>
                    <a:pt x="0" y="132784"/>
                  </a:lnTo>
                  <a:close/>
                </a:path>
              </a:pathLst>
            </a:cu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968" name="Rectangle 967">
              <a:extLst>
                <a:ext uri="{FF2B5EF4-FFF2-40B4-BE49-F238E27FC236}">
                  <a16:creationId xmlns:a16="http://schemas.microsoft.com/office/drawing/2014/main" id="{9FBBBF16-9B9D-46E9-94BD-5C445EA439E2}"/>
                </a:ext>
              </a:extLst>
            </p:cNvPr>
            <p:cNvSpPr/>
            <p:nvPr/>
          </p:nvSpPr>
          <p:spPr>
            <a:xfrm>
              <a:off x="2426493" y="3936206"/>
              <a:ext cx="150020" cy="266701"/>
            </a:xfrm>
            <a:prstGeom prst="rect">
              <a:avLst/>
            </a:pr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972" name="Straight Connector 971">
              <a:extLst>
                <a:ext uri="{FF2B5EF4-FFF2-40B4-BE49-F238E27FC236}">
                  <a16:creationId xmlns:a16="http://schemas.microsoft.com/office/drawing/2014/main" id="{548D2DFB-8A8E-4BF4-A139-D02420736BBF}"/>
                </a:ext>
              </a:extLst>
            </p:cNvPr>
            <p:cNvCxnSpPr>
              <a:cxnSpLocks/>
            </p:cNvCxnSpPr>
            <p:nvPr/>
          </p:nvCxnSpPr>
          <p:spPr>
            <a:xfrm>
              <a:off x="2460537" y="3976688"/>
              <a:ext cx="0" cy="195262"/>
            </a:xfrm>
            <a:prstGeom prst="line">
              <a:avLst/>
            </a:prstGeom>
            <a:ln w="15875" cap="rnd">
              <a:solidFill>
                <a:schemeClr val="tx1">
                  <a:alpha val="38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974" name="Rectangle 973">
              <a:extLst>
                <a:ext uri="{FF2B5EF4-FFF2-40B4-BE49-F238E27FC236}">
                  <a16:creationId xmlns:a16="http://schemas.microsoft.com/office/drawing/2014/main" id="{D45F3116-77B4-441C-83D4-C395D27946A3}"/>
                </a:ext>
              </a:extLst>
            </p:cNvPr>
            <p:cNvSpPr/>
            <p:nvPr/>
          </p:nvSpPr>
          <p:spPr>
            <a:xfrm>
              <a:off x="2664617" y="3936206"/>
              <a:ext cx="283371" cy="164307"/>
            </a:xfrm>
            <a:prstGeom prst="rect">
              <a:avLst/>
            </a:prstGeom>
            <a:ln w="158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166" name="Rectangle 1165">
            <a:extLst>
              <a:ext uri="{FF2B5EF4-FFF2-40B4-BE49-F238E27FC236}">
                <a16:creationId xmlns:a16="http://schemas.microsoft.com/office/drawing/2014/main" id="{4AEDC529-8572-44C5-83DA-CD8B40795BCA}"/>
              </a:ext>
            </a:extLst>
          </p:cNvPr>
          <p:cNvSpPr/>
          <p:nvPr/>
        </p:nvSpPr>
        <p:spPr>
          <a:xfrm>
            <a:off x="1761522" y="4269682"/>
            <a:ext cx="2074754" cy="467248"/>
          </a:xfrm>
          <a:prstGeom prst="rect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2310796" t="757438" r="-2210796" b="-657438"/>
            </a:path>
            <a:tileRect l="-956926" t="-2412611" r="-2210796" b="-657438"/>
          </a:gradFill>
          <a:ln w="15875" cap="rnd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108" name="Group 1107">
            <a:extLst>
              <a:ext uri="{FF2B5EF4-FFF2-40B4-BE49-F238E27FC236}">
                <a16:creationId xmlns:a16="http://schemas.microsoft.com/office/drawing/2014/main" id="{E8E4F675-45A3-4640-B7F7-64A81153C5B3}"/>
              </a:ext>
            </a:extLst>
          </p:cNvPr>
          <p:cNvGrpSpPr/>
          <p:nvPr/>
        </p:nvGrpSpPr>
        <p:grpSpPr>
          <a:xfrm>
            <a:off x="5092505" y="3921465"/>
            <a:ext cx="2352662" cy="706416"/>
            <a:chOff x="5092505" y="3995206"/>
            <a:chExt cx="2352662" cy="706416"/>
          </a:xfrm>
        </p:grpSpPr>
        <p:sp>
          <p:nvSpPr>
            <p:cNvPr id="1066" name="Rectangle 14">
              <a:extLst>
                <a:ext uri="{FF2B5EF4-FFF2-40B4-BE49-F238E27FC236}">
                  <a16:creationId xmlns:a16="http://schemas.microsoft.com/office/drawing/2014/main" id="{33420202-15ED-4CCB-B2F6-B22496C7B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825" y="4192169"/>
              <a:ext cx="66286" cy="509453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7" name="Rectangle 15">
              <a:extLst>
                <a:ext uri="{FF2B5EF4-FFF2-40B4-BE49-F238E27FC236}">
                  <a16:creationId xmlns:a16="http://schemas.microsoft.com/office/drawing/2014/main" id="{346B6473-58D2-4EDB-A415-BBA910491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998" y="4192169"/>
              <a:ext cx="66286" cy="509453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9" name="Freeform 5">
              <a:extLst>
                <a:ext uri="{FF2B5EF4-FFF2-40B4-BE49-F238E27FC236}">
                  <a16:creationId xmlns:a16="http://schemas.microsoft.com/office/drawing/2014/main" id="{DE6556A7-1C2E-4B14-82C2-2300F7171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2505" y="3995206"/>
              <a:ext cx="2352662" cy="366939"/>
            </a:xfrm>
            <a:custGeom>
              <a:avLst/>
              <a:gdLst>
                <a:gd name="T0" fmla="*/ 3526 w 3824"/>
                <a:gd name="T1" fmla="*/ 596 h 596"/>
                <a:gd name="T2" fmla="*/ 298 w 3824"/>
                <a:gd name="T3" fmla="*/ 596 h 596"/>
                <a:gd name="T4" fmla="*/ 0 w 3824"/>
                <a:gd name="T5" fmla="*/ 298 h 596"/>
                <a:gd name="T6" fmla="*/ 0 w 3824"/>
                <a:gd name="T7" fmla="*/ 298 h 596"/>
                <a:gd name="T8" fmla="*/ 298 w 3824"/>
                <a:gd name="T9" fmla="*/ 0 h 596"/>
                <a:gd name="T10" fmla="*/ 3526 w 3824"/>
                <a:gd name="T11" fmla="*/ 0 h 596"/>
                <a:gd name="T12" fmla="*/ 3824 w 3824"/>
                <a:gd name="T13" fmla="*/ 298 h 596"/>
                <a:gd name="T14" fmla="*/ 3824 w 3824"/>
                <a:gd name="T15" fmla="*/ 298 h 596"/>
                <a:gd name="T16" fmla="*/ 3526 w 3824"/>
                <a:gd name="T17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24" h="596">
                  <a:moveTo>
                    <a:pt x="3526" y="596"/>
                  </a:moveTo>
                  <a:cubicBezTo>
                    <a:pt x="298" y="596"/>
                    <a:pt x="298" y="596"/>
                    <a:pt x="298" y="596"/>
                  </a:cubicBezTo>
                  <a:cubicBezTo>
                    <a:pt x="134" y="596"/>
                    <a:pt x="0" y="462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134"/>
                    <a:pt x="134" y="0"/>
                    <a:pt x="298" y="0"/>
                  </a:cubicBezTo>
                  <a:cubicBezTo>
                    <a:pt x="3526" y="0"/>
                    <a:pt x="3526" y="0"/>
                    <a:pt x="3526" y="0"/>
                  </a:cubicBezTo>
                  <a:cubicBezTo>
                    <a:pt x="3690" y="0"/>
                    <a:pt x="3824" y="134"/>
                    <a:pt x="3824" y="298"/>
                  </a:cubicBezTo>
                  <a:cubicBezTo>
                    <a:pt x="3824" y="298"/>
                    <a:pt x="3824" y="298"/>
                    <a:pt x="3824" y="298"/>
                  </a:cubicBezTo>
                  <a:cubicBezTo>
                    <a:pt x="3824" y="462"/>
                    <a:pt x="3690" y="596"/>
                    <a:pt x="3526" y="596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922D5738-28D3-4AAC-8C52-2BC48C8FB50E}"/>
              </a:ext>
            </a:extLst>
          </p:cNvPr>
          <p:cNvGrpSpPr/>
          <p:nvPr/>
        </p:nvGrpSpPr>
        <p:grpSpPr>
          <a:xfrm>
            <a:off x="5483589" y="3983016"/>
            <a:ext cx="241470" cy="241470"/>
            <a:chOff x="2341661" y="3556349"/>
            <a:chExt cx="251607" cy="251607"/>
          </a:xfrm>
        </p:grpSpPr>
        <p:sp>
          <p:nvSpPr>
            <p:cNvPr id="1104" name="Freeform 16">
              <a:extLst>
                <a:ext uri="{FF2B5EF4-FFF2-40B4-BE49-F238E27FC236}">
                  <a16:creationId xmlns:a16="http://schemas.microsoft.com/office/drawing/2014/main" id="{0F35245D-A576-41A7-BB95-9E684671C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567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5" name="Oval 1104">
              <a:extLst>
                <a:ext uri="{FF2B5EF4-FFF2-40B4-BE49-F238E27FC236}">
                  <a16:creationId xmlns:a16="http://schemas.microsoft.com/office/drawing/2014/main" id="{E1E5E831-3158-4E8D-AF6F-5506529B7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661" y="3556349"/>
              <a:ext cx="251607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9E17CDFC-067D-4864-B2F2-464206D43689}"/>
              </a:ext>
            </a:extLst>
          </p:cNvPr>
          <p:cNvGrpSpPr/>
          <p:nvPr/>
        </p:nvGrpSpPr>
        <p:grpSpPr>
          <a:xfrm>
            <a:off x="5813595" y="3983016"/>
            <a:ext cx="240996" cy="241470"/>
            <a:chOff x="2685521" y="3556349"/>
            <a:chExt cx="251113" cy="251607"/>
          </a:xfrm>
        </p:grpSpPr>
        <p:sp>
          <p:nvSpPr>
            <p:cNvPr id="1102" name="Freeform 16">
              <a:extLst>
                <a:ext uri="{FF2B5EF4-FFF2-40B4-BE49-F238E27FC236}">
                  <a16:creationId xmlns:a16="http://schemas.microsoft.com/office/drawing/2014/main" id="{E7FD1B09-8245-4AF4-9399-8A9D910DB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4107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3" name="Oval 8">
              <a:extLst>
                <a:ext uri="{FF2B5EF4-FFF2-40B4-BE49-F238E27FC236}">
                  <a16:creationId xmlns:a16="http://schemas.microsoft.com/office/drawing/2014/main" id="{441DB105-DED8-4317-A35C-FEDFA982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5521" y="3556349"/>
              <a:ext cx="251113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0E544965-7AF9-4C53-BE07-B6A1D4BACE9F}"/>
              </a:ext>
            </a:extLst>
          </p:cNvPr>
          <p:cNvGrpSpPr/>
          <p:nvPr/>
        </p:nvGrpSpPr>
        <p:grpSpPr>
          <a:xfrm>
            <a:off x="6140763" y="3983016"/>
            <a:ext cx="241470" cy="241470"/>
            <a:chOff x="3026424" y="3556349"/>
            <a:chExt cx="251607" cy="251607"/>
          </a:xfrm>
        </p:grpSpPr>
        <p:sp>
          <p:nvSpPr>
            <p:cNvPr id="1100" name="Freeform 16">
              <a:extLst>
                <a:ext uri="{FF2B5EF4-FFF2-40B4-BE49-F238E27FC236}">
                  <a16:creationId xmlns:a16="http://schemas.microsoft.com/office/drawing/2014/main" id="{E002413E-988B-4BFB-A61D-BA499C3C8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2011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1" name="Oval 9">
              <a:extLst>
                <a:ext uri="{FF2B5EF4-FFF2-40B4-BE49-F238E27FC236}">
                  <a16:creationId xmlns:a16="http://schemas.microsoft.com/office/drawing/2014/main" id="{5A524BE6-5070-4CAB-880D-C8FD8DD6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6424" y="3556349"/>
              <a:ext cx="251607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3B5E8692-6E33-400C-B722-EF64880FBDC9}"/>
              </a:ext>
            </a:extLst>
          </p:cNvPr>
          <p:cNvGrpSpPr/>
          <p:nvPr/>
        </p:nvGrpSpPr>
        <p:grpSpPr>
          <a:xfrm>
            <a:off x="6463193" y="3983016"/>
            <a:ext cx="241470" cy="241470"/>
            <a:chOff x="3362390" y="3556349"/>
            <a:chExt cx="251607" cy="251607"/>
          </a:xfrm>
        </p:grpSpPr>
        <p:sp>
          <p:nvSpPr>
            <p:cNvPr id="1098" name="Freeform 16">
              <a:extLst>
                <a:ext uri="{FF2B5EF4-FFF2-40B4-BE49-F238E27FC236}">
                  <a16:creationId xmlns:a16="http://schemas.microsoft.com/office/drawing/2014/main" id="{9B84AED2-4BC4-4A11-9D91-79317E40F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196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99" name="Oval 10">
              <a:extLst>
                <a:ext uri="{FF2B5EF4-FFF2-40B4-BE49-F238E27FC236}">
                  <a16:creationId xmlns:a16="http://schemas.microsoft.com/office/drawing/2014/main" id="{532F8C73-053E-4567-955A-8B238496C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390" y="3556349"/>
              <a:ext cx="251607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76BA354F-C1A6-40D5-8CB9-986D53C2476B}"/>
              </a:ext>
            </a:extLst>
          </p:cNvPr>
          <p:cNvGrpSpPr/>
          <p:nvPr/>
        </p:nvGrpSpPr>
        <p:grpSpPr>
          <a:xfrm>
            <a:off x="6790361" y="3983016"/>
            <a:ext cx="241470" cy="241470"/>
            <a:chOff x="3703292" y="3556349"/>
            <a:chExt cx="251607" cy="251607"/>
          </a:xfrm>
        </p:grpSpPr>
        <p:sp>
          <p:nvSpPr>
            <p:cNvPr id="1096" name="Freeform 16">
              <a:extLst>
                <a:ext uri="{FF2B5EF4-FFF2-40B4-BE49-F238E27FC236}">
                  <a16:creationId xmlns:a16="http://schemas.microsoft.com/office/drawing/2014/main" id="{2D5E4B06-2310-4FD4-8697-EEDEC4555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158" y="3561390"/>
              <a:ext cx="212198" cy="230310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tx1">
                <a:alpha val="4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97" name="Oval 11">
              <a:extLst>
                <a:ext uri="{FF2B5EF4-FFF2-40B4-BE49-F238E27FC236}">
                  <a16:creationId xmlns:a16="http://schemas.microsoft.com/office/drawing/2014/main" id="{8BEBB2AE-1090-41ED-BD76-E4F459F6A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292" y="3556349"/>
              <a:ext cx="251607" cy="251607"/>
            </a:xfrm>
            <a:prstGeom prst="ellips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54B20743-5986-4E35-AF7A-5CE88AF52537}"/>
              </a:ext>
            </a:extLst>
          </p:cNvPr>
          <p:cNvGrpSpPr/>
          <p:nvPr/>
        </p:nvGrpSpPr>
        <p:grpSpPr>
          <a:xfrm>
            <a:off x="5269582" y="3530381"/>
            <a:ext cx="4577021" cy="391086"/>
            <a:chOff x="2118670" y="3084712"/>
            <a:chExt cx="4769168" cy="407504"/>
          </a:xfrm>
          <a:solidFill>
            <a:srgbClr val="61615F"/>
          </a:solidFill>
        </p:grpSpPr>
        <p:grpSp>
          <p:nvGrpSpPr>
            <p:cNvPr id="1078" name="Group 1077">
              <a:extLst>
                <a:ext uri="{FF2B5EF4-FFF2-40B4-BE49-F238E27FC236}">
                  <a16:creationId xmlns:a16="http://schemas.microsoft.com/office/drawing/2014/main" id="{01BD24F3-EBA7-4378-8196-CE0C4CCFD613}"/>
                </a:ext>
              </a:extLst>
            </p:cNvPr>
            <p:cNvGrpSpPr/>
            <p:nvPr/>
          </p:nvGrpSpPr>
          <p:grpSpPr>
            <a:xfrm>
              <a:off x="2118670" y="3084712"/>
              <a:ext cx="4122818" cy="407504"/>
              <a:chOff x="2118670" y="3084712"/>
              <a:chExt cx="4122818" cy="407504"/>
            </a:xfrm>
            <a:grpFill/>
          </p:grpSpPr>
          <p:sp>
            <p:nvSpPr>
              <p:cNvPr id="1087" name="Rectangle 17">
                <a:extLst>
                  <a:ext uri="{FF2B5EF4-FFF2-40B4-BE49-F238E27FC236}">
                    <a16:creationId xmlns:a16="http://schemas.microsoft.com/office/drawing/2014/main" id="{579EEA72-2D12-4D3A-B7DD-A8C6BEA34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8126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88" name="Rectangle 18">
                <a:extLst>
                  <a:ext uri="{FF2B5EF4-FFF2-40B4-BE49-F238E27FC236}">
                    <a16:creationId xmlns:a16="http://schemas.microsoft.com/office/drawing/2014/main" id="{28395192-DB02-4190-81DB-31B0CB240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3398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89" name="Rectangle 19">
                <a:extLst>
                  <a:ext uri="{FF2B5EF4-FFF2-40B4-BE49-F238E27FC236}">
                    <a16:creationId xmlns:a16="http://schemas.microsoft.com/office/drawing/2014/main" id="{3F216251-DF24-4FBB-BFEC-F7710F660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8670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0" name="Rectangle 17">
                <a:extLst>
                  <a:ext uri="{FF2B5EF4-FFF2-40B4-BE49-F238E27FC236}">
                    <a16:creationId xmlns:a16="http://schemas.microsoft.com/office/drawing/2014/main" id="{05CA69CC-4AE1-467C-A04F-8256B4B62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54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1" name="Rectangle 17">
                <a:extLst>
                  <a:ext uri="{FF2B5EF4-FFF2-40B4-BE49-F238E27FC236}">
                    <a16:creationId xmlns:a16="http://schemas.microsoft.com/office/drawing/2014/main" id="{C6E8FF53-FACB-459F-A1E7-328F364A6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7582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2" name="Rectangle 17">
                <a:extLst>
                  <a:ext uri="{FF2B5EF4-FFF2-40B4-BE49-F238E27FC236}">
                    <a16:creationId xmlns:a16="http://schemas.microsoft.com/office/drawing/2014/main" id="{84107024-8F29-4A58-8772-2223EE820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2310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3" name="Rectangle 17">
                <a:extLst>
                  <a:ext uri="{FF2B5EF4-FFF2-40B4-BE49-F238E27FC236}">
                    <a16:creationId xmlns:a16="http://schemas.microsoft.com/office/drawing/2014/main" id="{1F95C2B6-6979-4E45-B4A3-F3CE7881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7039" y="3084712"/>
                <a:ext cx="374449" cy="407504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082" name="Rectangle 19">
              <a:extLst>
                <a:ext uri="{FF2B5EF4-FFF2-40B4-BE49-F238E27FC236}">
                  <a16:creationId xmlns:a16="http://schemas.microsoft.com/office/drawing/2014/main" id="{E7603A11-E1B3-47EA-92E9-7BBBB4BA9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3389" y="3084712"/>
              <a:ext cx="374449" cy="407504"/>
            </a:xfrm>
            <a:prstGeom prst="rect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 useBgFill="1">
        <p:nvSpPr>
          <p:cNvPr id="469" name="Freeform: Shape 468">
            <a:extLst>
              <a:ext uri="{FF2B5EF4-FFF2-40B4-BE49-F238E27FC236}">
                <a16:creationId xmlns:a16="http://schemas.microsoft.com/office/drawing/2014/main" id="{62BCA3EC-3778-4FC5-8617-3E94A4D98A9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0 h 5143500"/>
              <a:gd name="connsiteX5" fmla="*/ 4572000 w 9144000"/>
              <a:gd name="connsiteY5" fmla="*/ 294166 h 5143500"/>
              <a:gd name="connsiteX6" fmla="*/ 3406956 w 9144000"/>
              <a:gd name="connsiteY6" fmla="*/ 1459210 h 5143500"/>
              <a:gd name="connsiteX7" fmla="*/ 4572000 w 9144000"/>
              <a:gd name="connsiteY7" fmla="*/ 2624254 h 5143500"/>
              <a:gd name="connsiteX8" fmla="*/ 5737044 w 9144000"/>
              <a:gd name="connsiteY8" fmla="*/ 1459210 h 5143500"/>
              <a:gd name="connsiteX9" fmla="*/ 4572000 w 9144000"/>
              <a:gd name="connsiteY9" fmla="*/ 294166 h 5143500"/>
              <a:gd name="connsiteX10" fmla="*/ 7660973 w 9144000"/>
              <a:gd name="connsiteY10" fmla="*/ 789685 h 5143500"/>
              <a:gd name="connsiteX11" fmla="*/ 6893897 w 9144000"/>
              <a:gd name="connsiteY11" fmla="*/ 1556761 h 5143500"/>
              <a:gd name="connsiteX12" fmla="*/ 7660973 w 9144000"/>
              <a:gd name="connsiteY12" fmla="*/ 2323837 h 5143500"/>
              <a:gd name="connsiteX13" fmla="*/ 8428049 w 9144000"/>
              <a:gd name="connsiteY13" fmla="*/ 1556761 h 5143500"/>
              <a:gd name="connsiteX14" fmla="*/ 7660973 w 9144000"/>
              <a:gd name="connsiteY14" fmla="*/ 789685 h 5143500"/>
              <a:gd name="connsiteX15" fmla="*/ 1494347 w 9144000"/>
              <a:gd name="connsiteY15" fmla="*/ 789685 h 5143500"/>
              <a:gd name="connsiteX16" fmla="*/ 727271 w 9144000"/>
              <a:gd name="connsiteY16" fmla="*/ 1556761 h 5143500"/>
              <a:gd name="connsiteX17" fmla="*/ 1494347 w 9144000"/>
              <a:gd name="connsiteY17" fmla="*/ 2323837 h 5143500"/>
              <a:gd name="connsiteX18" fmla="*/ 2261423 w 9144000"/>
              <a:gd name="connsiteY18" fmla="*/ 1556761 h 5143500"/>
              <a:gd name="connsiteX19" fmla="*/ 1494347 w 9144000"/>
              <a:gd name="connsiteY19" fmla="*/ 789685 h 5143500"/>
              <a:gd name="connsiteX20" fmla="*/ 2873644 w 9144000"/>
              <a:gd name="connsiteY20" fmla="*/ 3053860 h 5143500"/>
              <a:gd name="connsiteX21" fmla="*/ 2106568 w 9144000"/>
              <a:gd name="connsiteY21" fmla="*/ 3820936 h 5143500"/>
              <a:gd name="connsiteX22" fmla="*/ 2873644 w 9144000"/>
              <a:gd name="connsiteY22" fmla="*/ 4588012 h 5143500"/>
              <a:gd name="connsiteX23" fmla="*/ 3640720 w 9144000"/>
              <a:gd name="connsiteY23" fmla="*/ 3820936 h 5143500"/>
              <a:gd name="connsiteX24" fmla="*/ 2873644 w 9144000"/>
              <a:gd name="connsiteY24" fmla="*/ 3053860 h 5143500"/>
              <a:gd name="connsiteX25" fmla="*/ 6270355 w 9144000"/>
              <a:gd name="connsiteY25" fmla="*/ 3053860 h 5143500"/>
              <a:gd name="connsiteX26" fmla="*/ 5503279 w 9144000"/>
              <a:gd name="connsiteY26" fmla="*/ 3820936 h 5143500"/>
              <a:gd name="connsiteX27" fmla="*/ 6270355 w 9144000"/>
              <a:gd name="connsiteY27" fmla="*/ 4588012 h 5143500"/>
              <a:gd name="connsiteX28" fmla="*/ 7037431 w 9144000"/>
              <a:gd name="connsiteY28" fmla="*/ 3820936 h 5143500"/>
              <a:gd name="connsiteX29" fmla="*/ 6270355 w 9144000"/>
              <a:gd name="connsiteY29" fmla="*/ 305386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  <a:moveTo>
                  <a:pt x="4572000" y="294166"/>
                </a:moveTo>
                <a:cubicBezTo>
                  <a:pt x="3928564" y="294166"/>
                  <a:pt x="3406956" y="815774"/>
                  <a:pt x="3406956" y="1459210"/>
                </a:cubicBezTo>
                <a:cubicBezTo>
                  <a:pt x="3406956" y="2102646"/>
                  <a:pt x="3928564" y="2624254"/>
                  <a:pt x="4572000" y="2624254"/>
                </a:cubicBezTo>
                <a:cubicBezTo>
                  <a:pt x="5215436" y="2624254"/>
                  <a:pt x="5737044" y="2102646"/>
                  <a:pt x="5737044" y="1459210"/>
                </a:cubicBezTo>
                <a:cubicBezTo>
                  <a:pt x="5737044" y="815774"/>
                  <a:pt x="5215436" y="294166"/>
                  <a:pt x="4572000" y="294166"/>
                </a:cubicBezTo>
                <a:close/>
                <a:moveTo>
                  <a:pt x="7660973" y="789685"/>
                </a:moveTo>
                <a:cubicBezTo>
                  <a:pt x="7237329" y="789685"/>
                  <a:pt x="6893897" y="1133117"/>
                  <a:pt x="6893897" y="1556761"/>
                </a:cubicBezTo>
                <a:cubicBezTo>
                  <a:pt x="6893897" y="1980405"/>
                  <a:pt x="7237329" y="2323837"/>
                  <a:pt x="7660973" y="2323837"/>
                </a:cubicBezTo>
                <a:cubicBezTo>
                  <a:pt x="8084617" y="2323837"/>
                  <a:pt x="8428049" y="1980405"/>
                  <a:pt x="8428049" y="1556761"/>
                </a:cubicBezTo>
                <a:cubicBezTo>
                  <a:pt x="8428049" y="1133117"/>
                  <a:pt x="8084617" y="789685"/>
                  <a:pt x="7660973" y="789685"/>
                </a:cubicBezTo>
                <a:close/>
                <a:moveTo>
                  <a:pt x="1494347" y="789685"/>
                </a:moveTo>
                <a:cubicBezTo>
                  <a:pt x="1070703" y="789685"/>
                  <a:pt x="727271" y="1133117"/>
                  <a:pt x="727271" y="1556761"/>
                </a:cubicBezTo>
                <a:cubicBezTo>
                  <a:pt x="727271" y="1980405"/>
                  <a:pt x="1070703" y="2323837"/>
                  <a:pt x="1494347" y="2323837"/>
                </a:cubicBezTo>
                <a:cubicBezTo>
                  <a:pt x="1917991" y="2323837"/>
                  <a:pt x="2261423" y="1980405"/>
                  <a:pt x="2261423" y="1556761"/>
                </a:cubicBezTo>
                <a:cubicBezTo>
                  <a:pt x="2261423" y="1133117"/>
                  <a:pt x="1917991" y="789685"/>
                  <a:pt x="1494347" y="789685"/>
                </a:cubicBezTo>
                <a:close/>
                <a:moveTo>
                  <a:pt x="2873644" y="3053860"/>
                </a:moveTo>
                <a:cubicBezTo>
                  <a:pt x="2450000" y="3053860"/>
                  <a:pt x="2106568" y="3397292"/>
                  <a:pt x="2106568" y="3820936"/>
                </a:cubicBezTo>
                <a:cubicBezTo>
                  <a:pt x="2106568" y="4244580"/>
                  <a:pt x="2450000" y="4588012"/>
                  <a:pt x="2873644" y="4588012"/>
                </a:cubicBezTo>
                <a:cubicBezTo>
                  <a:pt x="3297288" y="4588012"/>
                  <a:pt x="3640720" y="4244580"/>
                  <a:pt x="3640720" y="3820936"/>
                </a:cubicBezTo>
                <a:cubicBezTo>
                  <a:pt x="3640720" y="3397292"/>
                  <a:pt x="3297288" y="3053860"/>
                  <a:pt x="2873644" y="3053860"/>
                </a:cubicBezTo>
                <a:close/>
                <a:moveTo>
                  <a:pt x="6270355" y="3053860"/>
                </a:moveTo>
                <a:cubicBezTo>
                  <a:pt x="5846711" y="3053860"/>
                  <a:pt x="5503279" y="3397292"/>
                  <a:pt x="5503279" y="3820936"/>
                </a:cubicBezTo>
                <a:cubicBezTo>
                  <a:pt x="5503279" y="4244580"/>
                  <a:pt x="5846711" y="4588012"/>
                  <a:pt x="6270355" y="4588012"/>
                </a:cubicBezTo>
                <a:cubicBezTo>
                  <a:pt x="6693999" y="4588012"/>
                  <a:pt x="7037431" y="4244580"/>
                  <a:pt x="7037431" y="3820936"/>
                </a:cubicBezTo>
                <a:cubicBezTo>
                  <a:pt x="7037431" y="3397292"/>
                  <a:pt x="6693999" y="3053860"/>
                  <a:pt x="6270355" y="3053860"/>
                </a:cubicBezTo>
                <a:close/>
              </a:path>
            </a:pathLst>
          </a:custGeom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4ED1670-A3E6-44D2-A4D0-0DE31A7D13CC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B983D7-0A6B-42EF-867D-35DBE1D3A7E0}"/>
              </a:ext>
            </a:extLst>
          </p:cNvPr>
          <p:cNvCxnSpPr>
            <a:cxnSpLocks/>
          </p:cNvCxnSpPr>
          <p:nvPr/>
        </p:nvCxnSpPr>
        <p:spPr>
          <a:xfrm flipH="1" flipV="1">
            <a:off x="5737045" y="1459211"/>
            <a:ext cx="1151613" cy="98068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D6281BA-4136-4A36-9F0A-3B12B5C03E9E}"/>
              </a:ext>
            </a:extLst>
          </p:cNvPr>
          <p:cNvCxnSpPr>
            <a:cxnSpLocks/>
          </p:cNvCxnSpPr>
          <p:nvPr/>
        </p:nvCxnSpPr>
        <p:spPr>
          <a:xfrm flipH="1" flipV="1">
            <a:off x="5233642" y="2408664"/>
            <a:ext cx="577996" cy="796510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513C451-8DD8-4484-83B1-51FAF9599D22}"/>
              </a:ext>
            </a:extLst>
          </p:cNvPr>
          <p:cNvCxnSpPr>
            <a:cxnSpLocks/>
          </p:cNvCxnSpPr>
          <p:nvPr/>
        </p:nvCxnSpPr>
        <p:spPr>
          <a:xfrm flipV="1">
            <a:off x="3377381" y="2442118"/>
            <a:ext cx="573868" cy="790820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99E46A1-1267-475C-98DB-3C668BF017DF}"/>
              </a:ext>
            </a:extLst>
          </p:cNvPr>
          <p:cNvCxnSpPr>
            <a:cxnSpLocks/>
          </p:cNvCxnSpPr>
          <p:nvPr/>
        </p:nvCxnSpPr>
        <p:spPr>
          <a:xfrm flipV="1">
            <a:off x="2261581" y="1459210"/>
            <a:ext cx="1145533" cy="97551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51" name="TextBox 450">
            <a:extLst>
              <a:ext uri="{FF2B5EF4-FFF2-40B4-BE49-F238E27FC236}">
                <a16:creationId xmlns:a16="http://schemas.microsoft.com/office/drawing/2014/main" id="{F9007F2A-AD66-4DE9-9E38-560A3A4F83EF}"/>
              </a:ext>
            </a:extLst>
          </p:cNvPr>
          <p:cNvSpPr txBox="1"/>
          <p:nvPr/>
        </p:nvSpPr>
        <p:spPr>
          <a:xfrm>
            <a:off x="6906600" y="2338263"/>
            <a:ext cx="1508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Employees at work</a:t>
            </a: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0E4ED2A3-4E8A-40E2-B251-FC075D34B9AF}"/>
              </a:ext>
            </a:extLst>
          </p:cNvPr>
          <p:cNvSpPr txBox="1"/>
          <p:nvPr/>
        </p:nvSpPr>
        <p:spPr>
          <a:xfrm>
            <a:off x="5357305" y="4602761"/>
            <a:ext cx="1843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Factories + supply chain</a:t>
            </a: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08E9C856-E281-4FA8-B0E9-D121B58793A4}"/>
              </a:ext>
            </a:extLst>
          </p:cNvPr>
          <p:cNvSpPr txBox="1"/>
          <p:nvPr/>
        </p:nvSpPr>
        <p:spPr>
          <a:xfrm>
            <a:off x="2261892" y="4602761"/>
            <a:ext cx="1223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Sales channels</a:t>
            </a: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2D1EDD6A-1A3A-4922-BD4B-2A1D586D3BB5}"/>
              </a:ext>
            </a:extLst>
          </p:cNvPr>
          <p:cNvSpPr txBox="1"/>
          <p:nvPr/>
        </p:nvSpPr>
        <p:spPr>
          <a:xfrm>
            <a:off x="698839" y="2338263"/>
            <a:ext cx="1542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Marketing analytics</a:t>
            </a:r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686D20A7-7090-4298-B6FD-CD5BB71DBC71}"/>
              </a:ext>
            </a:extLst>
          </p:cNvPr>
          <p:cNvSpPr/>
          <p:nvPr/>
        </p:nvSpPr>
        <p:spPr>
          <a:xfrm>
            <a:off x="727271" y="789685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8292025D-1A8D-4EF6-832B-27F963C0AFAD}"/>
              </a:ext>
            </a:extLst>
          </p:cNvPr>
          <p:cNvSpPr/>
          <p:nvPr/>
        </p:nvSpPr>
        <p:spPr>
          <a:xfrm>
            <a:off x="2106568" y="3053860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7DDB4BCD-F4B0-462A-8AE4-64ED74789DD0}"/>
              </a:ext>
            </a:extLst>
          </p:cNvPr>
          <p:cNvSpPr/>
          <p:nvPr/>
        </p:nvSpPr>
        <p:spPr>
          <a:xfrm>
            <a:off x="5503279" y="3053860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5438008E-E3AF-4728-A518-D14CC5C3B382}"/>
              </a:ext>
            </a:extLst>
          </p:cNvPr>
          <p:cNvSpPr/>
          <p:nvPr/>
        </p:nvSpPr>
        <p:spPr>
          <a:xfrm>
            <a:off x="6893897" y="789685"/>
            <a:ext cx="1534152" cy="153415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12DC30-DA94-470C-8F07-D207CA00075B}"/>
              </a:ext>
            </a:extLst>
          </p:cNvPr>
          <p:cNvGrpSpPr/>
          <p:nvPr/>
        </p:nvGrpSpPr>
        <p:grpSpPr>
          <a:xfrm>
            <a:off x="3406956" y="294166"/>
            <a:ext cx="2330088" cy="2330088"/>
            <a:chOff x="3406956" y="294166"/>
            <a:chExt cx="2330088" cy="233008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FC61567-F27D-4E6D-BEF9-735FD6634B92}"/>
                </a:ext>
              </a:extLst>
            </p:cNvPr>
            <p:cNvGrpSpPr/>
            <p:nvPr/>
          </p:nvGrpSpPr>
          <p:grpSpPr>
            <a:xfrm>
              <a:off x="3406956" y="294166"/>
              <a:ext cx="2330088" cy="2330088"/>
              <a:chOff x="3406956" y="294166"/>
              <a:chExt cx="2330088" cy="2330088"/>
            </a:xfrm>
          </p:grpSpPr>
          <p:sp useBgFill="1"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953F2165-8882-454E-85EE-DED2A70AE42C}"/>
                  </a:ext>
                </a:extLst>
              </p:cNvPr>
              <p:cNvSpPr/>
              <p:nvPr/>
            </p:nvSpPr>
            <p:spPr>
              <a:xfrm>
                <a:off x="3406956" y="294166"/>
                <a:ext cx="2330088" cy="2330088"/>
              </a:xfrm>
              <a:custGeom>
                <a:avLst/>
                <a:gdLst>
                  <a:gd name="connsiteX0" fmla="*/ 1165044 w 2330088"/>
                  <a:gd name="connsiteY0" fmla="*/ 0 h 2330088"/>
                  <a:gd name="connsiteX1" fmla="*/ 2330088 w 2330088"/>
                  <a:gd name="connsiteY1" fmla="*/ 1165044 h 2330088"/>
                  <a:gd name="connsiteX2" fmla="*/ 1165044 w 2330088"/>
                  <a:gd name="connsiteY2" fmla="*/ 2330088 h 2330088"/>
                  <a:gd name="connsiteX3" fmla="*/ 0 w 2330088"/>
                  <a:gd name="connsiteY3" fmla="*/ 1165044 h 2330088"/>
                  <a:gd name="connsiteX4" fmla="*/ 1165044 w 2330088"/>
                  <a:gd name="connsiteY4" fmla="*/ 0 h 233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0088" h="2330088">
                    <a:moveTo>
                      <a:pt x="1165044" y="0"/>
                    </a:moveTo>
                    <a:cubicBezTo>
                      <a:pt x="1808480" y="0"/>
                      <a:pt x="2330088" y="521608"/>
                      <a:pt x="2330088" y="1165044"/>
                    </a:cubicBezTo>
                    <a:cubicBezTo>
                      <a:pt x="2330088" y="1808480"/>
                      <a:pt x="1808480" y="2330088"/>
                      <a:pt x="1165044" y="2330088"/>
                    </a:cubicBezTo>
                    <a:cubicBezTo>
                      <a:pt x="521608" y="2330088"/>
                      <a:pt x="0" y="1808480"/>
                      <a:pt x="0" y="1165044"/>
                    </a:cubicBezTo>
                    <a:cubicBezTo>
                      <a:pt x="0" y="521608"/>
                      <a:pt x="521608" y="0"/>
                      <a:pt x="1165044" y="0"/>
                    </a:cubicBezTo>
                    <a:close/>
                  </a:path>
                </a:pathLst>
              </a:custGeom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4B0D0EFD-32E8-4D04-B9D2-D9872A588DBF}"/>
                  </a:ext>
                </a:extLst>
              </p:cNvPr>
              <p:cNvSpPr txBox="1"/>
              <p:nvPr/>
            </p:nvSpPr>
            <p:spPr>
              <a:xfrm>
                <a:off x="3810106" y="1998963"/>
                <a:ext cx="14991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OLD WORLD IT</a:t>
                </a:r>
              </a:p>
            </p:txBody>
          </p:sp>
          <p:grpSp>
            <p:nvGrpSpPr>
              <p:cNvPr id="990" name="Group 989">
                <a:extLst>
                  <a:ext uri="{FF2B5EF4-FFF2-40B4-BE49-F238E27FC236}">
                    <a16:creationId xmlns:a16="http://schemas.microsoft.com/office/drawing/2014/main" id="{800BD878-D070-41EE-BF33-34A9A280F7B6}"/>
                  </a:ext>
                </a:extLst>
              </p:cNvPr>
              <p:cNvGrpSpPr/>
              <p:nvPr/>
            </p:nvGrpSpPr>
            <p:grpSpPr>
              <a:xfrm>
                <a:off x="3962148" y="959669"/>
                <a:ext cx="1219704" cy="933677"/>
                <a:chOff x="3782602" y="596598"/>
                <a:chExt cx="1651964" cy="1264570"/>
              </a:xfrm>
            </p:grpSpPr>
            <p:sp useBgFill="1">
              <p:nvSpPr>
                <p:cNvPr id="978" name="Rectangle: Rounded Corners 977">
                  <a:extLst>
                    <a:ext uri="{FF2B5EF4-FFF2-40B4-BE49-F238E27FC236}">
                      <a16:creationId xmlns:a16="http://schemas.microsoft.com/office/drawing/2014/main" id="{EC91CDC0-F1F2-4FE2-B663-C64D20682A81}"/>
                    </a:ext>
                  </a:extLst>
                </p:cNvPr>
                <p:cNvSpPr/>
                <p:nvPr/>
              </p:nvSpPr>
              <p:spPr>
                <a:xfrm>
                  <a:off x="4056006" y="596598"/>
                  <a:ext cx="1105156" cy="858129"/>
                </a:xfrm>
                <a:prstGeom prst="roundRect">
                  <a:avLst>
                    <a:gd name="adj" fmla="val 11749"/>
                  </a:avLst>
                </a:prstGeom>
                <a:ln w="1270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979" name="Rectangle: Rounded Corners 978">
                  <a:extLst>
                    <a:ext uri="{FF2B5EF4-FFF2-40B4-BE49-F238E27FC236}">
                      <a16:creationId xmlns:a16="http://schemas.microsoft.com/office/drawing/2014/main" id="{2D054960-204B-4EBB-9157-C4471A107BBB}"/>
                    </a:ext>
                  </a:extLst>
                </p:cNvPr>
                <p:cNvSpPr/>
                <p:nvPr/>
              </p:nvSpPr>
              <p:spPr>
                <a:xfrm>
                  <a:off x="4197521" y="706481"/>
                  <a:ext cx="822126" cy="638363"/>
                </a:xfrm>
                <a:prstGeom prst="roundRect">
                  <a:avLst>
                    <a:gd name="adj" fmla="val 15143"/>
                  </a:avLst>
                </a:prstGeom>
                <a:ln w="1270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80" name="Rectangle: Rounded Corners 979">
                  <a:extLst>
                    <a:ext uri="{FF2B5EF4-FFF2-40B4-BE49-F238E27FC236}">
                      <a16:creationId xmlns:a16="http://schemas.microsoft.com/office/drawing/2014/main" id="{365BEF52-6E67-4846-9607-10C5BA8E6A88}"/>
                    </a:ext>
                  </a:extLst>
                </p:cNvPr>
                <p:cNvSpPr/>
                <p:nvPr/>
              </p:nvSpPr>
              <p:spPr>
                <a:xfrm>
                  <a:off x="3782602" y="1548446"/>
                  <a:ext cx="1651964" cy="312722"/>
                </a:xfrm>
                <a:prstGeom prst="roundRect">
                  <a:avLst/>
                </a:prstGeom>
                <a:solidFill>
                  <a:srgbClr val="545454"/>
                </a:solidFill>
                <a:ln w="1270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982" name="Straight Connector 981">
                  <a:extLst>
                    <a:ext uri="{FF2B5EF4-FFF2-40B4-BE49-F238E27FC236}">
                      <a16:creationId xmlns:a16="http://schemas.microsoft.com/office/drawing/2014/main" id="{DE856951-7679-4EF6-99B2-010CB1933455}"/>
                    </a:ext>
                  </a:extLst>
                </p:cNvPr>
                <p:cNvCxnSpPr/>
                <p:nvPr/>
              </p:nvCxnSpPr>
              <p:spPr>
                <a:xfrm>
                  <a:off x="4608584" y="1704807"/>
                  <a:ext cx="625057" cy="0"/>
                </a:xfrm>
                <a:prstGeom prst="line">
                  <a:avLst/>
                </a:prstGeom>
                <a:ln cap="rnd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3" name="Oval 982">
                  <a:extLst>
                    <a:ext uri="{FF2B5EF4-FFF2-40B4-BE49-F238E27FC236}">
                      <a16:creationId xmlns:a16="http://schemas.microsoft.com/office/drawing/2014/main" id="{09360518-C1C6-4BFA-9EC9-C9DF795210AE}"/>
                    </a:ext>
                  </a:extLst>
                </p:cNvPr>
                <p:cNvSpPr/>
                <p:nvPr/>
              </p:nvSpPr>
              <p:spPr>
                <a:xfrm>
                  <a:off x="3871405" y="168194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985" name="Straight Connector 984">
                  <a:extLst>
                    <a:ext uri="{FF2B5EF4-FFF2-40B4-BE49-F238E27FC236}">
                      <a16:creationId xmlns:a16="http://schemas.microsoft.com/office/drawing/2014/main" id="{81C1CA45-19B8-4B83-97C4-C1649821F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98277" y="1259698"/>
                  <a:ext cx="258973" cy="303735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 w="1270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88" name="Straight Connector 987">
                  <a:extLst>
                    <a:ext uri="{FF2B5EF4-FFF2-40B4-BE49-F238E27FC236}">
                      <a16:creationId xmlns:a16="http://schemas.microsoft.com/office/drawing/2014/main" id="{90804F44-E6A2-44E8-9F74-7864C0ABC5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159219" y="1258632"/>
                  <a:ext cx="258973" cy="303735"/>
                </a:xfrm>
                <a:prstGeom prst="line">
                  <a:avLst/>
                </a:prstGeom>
                <a:solidFill>
                  <a:schemeClr val="accent6">
                    <a:lumMod val="50000"/>
                  </a:schemeClr>
                </a:solidFill>
                <a:ln w="1270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989" name="Oval 988">
                  <a:extLst>
                    <a:ext uri="{FF2B5EF4-FFF2-40B4-BE49-F238E27FC236}">
                      <a16:creationId xmlns:a16="http://schemas.microsoft.com/office/drawing/2014/main" id="{62E35757-0BFF-4F51-BC2A-CD18260FAD4C}"/>
                    </a:ext>
                  </a:extLst>
                </p:cNvPr>
                <p:cNvSpPr/>
                <p:nvPr/>
              </p:nvSpPr>
              <p:spPr>
                <a:xfrm>
                  <a:off x="3953466" y="168194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97" name="Group 4">
              <a:extLst>
                <a:ext uri="{FF2B5EF4-FFF2-40B4-BE49-F238E27FC236}">
                  <a16:creationId xmlns:a16="http://schemas.microsoft.com/office/drawing/2014/main" id="{E67F5031-223E-485D-B8DC-7B970F9D13E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3600000">
              <a:off x="4334694" y="1147372"/>
              <a:ext cx="257342" cy="256036"/>
              <a:chOff x="3288" y="1765"/>
              <a:chExt cx="394" cy="392"/>
            </a:xfrm>
          </p:grpSpPr>
          <p:sp>
            <p:nvSpPr>
              <p:cNvPr id="1006" name="Freeform 5">
                <a:extLst>
                  <a:ext uri="{FF2B5EF4-FFF2-40B4-BE49-F238E27FC236}">
                    <a16:creationId xmlns:a16="http://schemas.microsoft.com/office/drawing/2014/main" id="{C0B7281F-FCA3-4BC2-9DF8-52CC6147C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12" cy="348"/>
              </a:xfrm>
              <a:custGeom>
                <a:avLst/>
                <a:gdLst>
                  <a:gd name="T0" fmla="*/ 296 w 312"/>
                  <a:gd name="T1" fmla="*/ 22 h 348"/>
                  <a:gd name="T2" fmla="*/ 257 w 312"/>
                  <a:gd name="T3" fmla="*/ 56 h 348"/>
                  <a:gd name="T4" fmla="*/ 248 w 312"/>
                  <a:gd name="T5" fmla="*/ 0 h 348"/>
                  <a:gd name="T6" fmla="*/ 152 w 312"/>
                  <a:gd name="T7" fmla="*/ 0 h 348"/>
                  <a:gd name="T8" fmla="*/ 142 w 312"/>
                  <a:gd name="T9" fmla="*/ 58 h 348"/>
                  <a:gd name="T10" fmla="*/ 92 w 312"/>
                  <a:gd name="T11" fmla="*/ 21 h 348"/>
                  <a:gd name="T12" fmla="*/ 24 w 312"/>
                  <a:gd name="T13" fmla="*/ 86 h 348"/>
                  <a:gd name="T14" fmla="*/ 62 w 312"/>
                  <a:gd name="T15" fmla="*/ 134 h 348"/>
                  <a:gd name="T16" fmla="*/ 0 w 312"/>
                  <a:gd name="T17" fmla="*/ 144 h 348"/>
                  <a:gd name="T18" fmla="*/ 0 w 312"/>
                  <a:gd name="T19" fmla="*/ 237 h 348"/>
                  <a:gd name="T20" fmla="*/ 64 w 312"/>
                  <a:gd name="T21" fmla="*/ 248 h 348"/>
                  <a:gd name="T22" fmla="*/ 24 w 312"/>
                  <a:gd name="T23" fmla="*/ 298 h 348"/>
                  <a:gd name="T24" fmla="*/ 75 w 312"/>
                  <a:gd name="T25" fmla="*/ 348 h 348"/>
                  <a:gd name="T26" fmla="*/ 312 w 312"/>
                  <a:gd name="T27" fmla="*/ 38 h 348"/>
                  <a:gd name="T28" fmla="*/ 296 w 312"/>
                  <a:gd name="T29" fmla="*/ 2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2" h="348">
                    <a:moveTo>
                      <a:pt x="296" y="22"/>
                    </a:moveTo>
                    <a:lnTo>
                      <a:pt x="257" y="56"/>
                    </a:lnTo>
                    <a:lnTo>
                      <a:pt x="248" y="0"/>
                    </a:lnTo>
                    <a:lnTo>
                      <a:pt x="152" y="0"/>
                    </a:lnTo>
                    <a:lnTo>
                      <a:pt x="142" y="58"/>
                    </a:lnTo>
                    <a:lnTo>
                      <a:pt x="92" y="21"/>
                    </a:lnTo>
                    <a:lnTo>
                      <a:pt x="24" y="86"/>
                    </a:lnTo>
                    <a:lnTo>
                      <a:pt x="62" y="134"/>
                    </a:lnTo>
                    <a:lnTo>
                      <a:pt x="0" y="144"/>
                    </a:lnTo>
                    <a:lnTo>
                      <a:pt x="0" y="237"/>
                    </a:lnTo>
                    <a:lnTo>
                      <a:pt x="64" y="248"/>
                    </a:lnTo>
                    <a:lnTo>
                      <a:pt x="24" y="298"/>
                    </a:lnTo>
                    <a:lnTo>
                      <a:pt x="75" y="348"/>
                    </a:lnTo>
                    <a:lnTo>
                      <a:pt x="312" y="38"/>
                    </a:lnTo>
                    <a:lnTo>
                      <a:pt x="296" y="22"/>
                    </a:lnTo>
                    <a:close/>
                  </a:path>
                </a:pathLst>
              </a:custGeom>
              <a:solidFill>
                <a:schemeClr val="tx1">
                  <a:alpha val="4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 useBgFill="1">
            <p:nvSpPr>
              <p:cNvPr id="1007" name="Oval 6">
                <a:extLst>
                  <a:ext uri="{FF2B5EF4-FFF2-40B4-BE49-F238E27FC236}">
                    <a16:creationId xmlns:a16="http://schemas.microsoft.com/office/drawing/2014/main" id="{932B66A6-A622-4427-A140-AABFCFD8FA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1888"/>
                <a:ext cx="146" cy="146"/>
              </a:xfrm>
              <a:prstGeom prst="ellips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8" name="Freeform 7">
                <a:extLst>
                  <a:ext uri="{FF2B5EF4-FFF2-40B4-BE49-F238E27FC236}">
                    <a16:creationId xmlns:a16="http://schemas.microsoft.com/office/drawing/2014/main" id="{59EA998F-EC7E-46A5-B68F-9110755B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94" cy="392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98" name="Group 4">
              <a:extLst>
                <a:ext uri="{FF2B5EF4-FFF2-40B4-BE49-F238E27FC236}">
                  <a16:creationId xmlns:a16="http://schemas.microsoft.com/office/drawing/2014/main" id="{68BBFA10-AA0B-44E3-A625-661C188D390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30482" y="1124771"/>
              <a:ext cx="129324" cy="128667"/>
              <a:chOff x="3288" y="1765"/>
              <a:chExt cx="394" cy="392"/>
            </a:xfrm>
          </p:grpSpPr>
          <p:sp>
            <p:nvSpPr>
              <p:cNvPr id="1003" name="Freeform 5">
                <a:extLst>
                  <a:ext uri="{FF2B5EF4-FFF2-40B4-BE49-F238E27FC236}">
                    <a16:creationId xmlns:a16="http://schemas.microsoft.com/office/drawing/2014/main" id="{909CEBB8-8E77-4FFE-8193-57EE16242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12" cy="348"/>
              </a:xfrm>
              <a:custGeom>
                <a:avLst/>
                <a:gdLst>
                  <a:gd name="T0" fmla="*/ 296 w 312"/>
                  <a:gd name="T1" fmla="*/ 22 h 348"/>
                  <a:gd name="T2" fmla="*/ 257 w 312"/>
                  <a:gd name="T3" fmla="*/ 56 h 348"/>
                  <a:gd name="T4" fmla="*/ 248 w 312"/>
                  <a:gd name="T5" fmla="*/ 0 h 348"/>
                  <a:gd name="T6" fmla="*/ 152 w 312"/>
                  <a:gd name="T7" fmla="*/ 0 h 348"/>
                  <a:gd name="T8" fmla="*/ 142 w 312"/>
                  <a:gd name="T9" fmla="*/ 58 h 348"/>
                  <a:gd name="T10" fmla="*/ 92 w 312"/>
                  <a:gd name="T11" fmla="*/ 21 h 348"/>
                  <a:gd name="T12" fmla="*/ 24 w 312"/>
                  <a:gd name="T13" fmla="*/ 86 h 348"/>
                  <a:gd name="T14" fmla="*/ 62 w 312"/>
                  <a:gd name="T15" fmla="*/ 134 h 348"/>
                  <a:gd name="T16" fmla="*/ 0 w 312"/>
                  <a:gd name="T17" fmla="*/ 144 h 348"/>
                  <a:gd name="T18" fmla="*/ 0 w 312"/>
                  <a:gd name="T19" fmla="*/ 237 h 348"/>
                  <a:gd name="T20" fmla="*/ 64 w 312"/>
                  <a:gd name="T21" fmla="*/ 248 h 348"/>
                  <a:gd name="T22" fmla="*/ 24 w 312"/>
                  <a:gd name="T23" fmla="*/ 298 h 348"/>
                  <a:gd name="T24" fmla="*/ 75 w 312"/>
                  <a:gd name="T25" fmla="*/ 348 h 348"/>
                  <a:gd name="T26" fmla="*/ 312 w 312"/>
                  <a:gd name="T27" fmla="*/ 38 h 348"/>
                  <a:gd name="T28" fmla="*/ 296 w 312"/>
                  <a:gd name="T29" fmla="*/ 2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2" h="348">
                    <a:moveTo>
                      <a:pt x="296" y="22"/>
                    </a:moveTo>
                    <a:lnTo>
                      <a:pt x="257" y="56"/>
                    </a:lnTo>
                    <a:lnTo>
                      <a:pt x="248" y="0"/>
                    </a:lnTo>
                    <a:lnTo>
                      <a:pt x="152" y="0"/>
                    </a:lnTo>
                    <a:lnTo>
                      <a:pt x="142" y="58"/>
                    </a:lnTo>
                    <a:lnTo>
                      <a:pt x="92" y="21"/>
                    </a:lnTo>
                    <a:lnTo>
                      <a:pt x="24" y="86"/>
                    </a:lnTo>
                    <a:lnTo>
                      <a:pt x="62" y="134"/>
                    </a:lnTo>
                    <a:lnTo>
                      <a:pt x="0" y="144"/>
                    </a:lnTo>
                    <a:lnTo>
                      <a:pt x="0" y="237"/>
                    </a:lnTo>
                    <a:lnTo>
                      <a:pt x="64" y="248"/>
                    </a:lnTo>
                    <a:lnTo>
                      <a:pt x="24" y="298"/>
                    </a:lnTo>
                    <a:lnTo>
                      <a:pt x="75" y="348"/>
                    </a:lnTo>
                    <a:lnTo>
                      <a:pt x="312" y="38"/>
                    </a:lnTo>
                    <a:lnTo>
                      <a:pt x="296" y="22"/>
                    </a:lnTo>
                    <a:close/>
                  </a:path>
                </a:pathLst>
              </a:custGeom>
              <a:solidFill>
                <a:schemeClr val="tx1">
                  <a:alpha val="4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 useBgFill="1">
            <p:nvSpPr>
              <p:cNvPr id="1004" name="Oval 6">
                <a:extLst>
                  <a:ext uri="{FF2B5EF4-FFF2-40B4-BE49-F238E27FC236}">
                    <a16:creationId xmlns:a16="http://schemas.microsoft.com/office/drawing/2014/main" id="{B77950BC-AAE3-4FD0-A403-67CAF71C8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1888"/>
                <a:ext cx="146" cy="146"/>
              </a:xfrm>
              <a:prstGeom prst="ellips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5" name="Freeform 7">
                <a:extLst>
                  <a:ext uri="{FF2B5EF4-FFF2-40B4-BE49-F238E27FC236}">
                    <a16:creationId xmlns:a16="http://schemas.microsoft.com/office/drawing/2014/main" id="{201629BF-B91F-49B7-9579-5922E1AED1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94" cy="392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99" name="Group 4">
              <a:extLst>
                <a:ext uri="{FF2B5EF4-FFF2-40B4-BE49-F238E27FC236}">
                  <a16:creationId xmlns:a16="http://schemas.microsoft.com/office/drawing/2014/main" id="{B7543005-2808-405F-B287-3BCEC929A0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30482" y="1296159"/>
              <a:ext cx="129324" cy="128667"/>
              <a:chOff x="3288" y="1765"/>
              <a:chExt cx="394" cy="392"/>
            </a:xfrm>
          </p:grpSpPr>
          <p:sp>
            <p:nvSpPr>
              <p:cNvPr id="1000" name="Freeform 5">
                <a:extLst>
                  <a:ext uri="{FF2B5EF4-FFF2-40B4-BE49-F238E27FC236}">
                    <a16:creationId xmlns:a16="http://schemas.microsoft.com/office/drawing/2014/main" id="{33CF622F-9F91-486F-B65D-8C50791FB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12" cy="348"/>
              </a:xfrm>
              <a:custGeom>
                <a:avLst/>
                <a:gdLst>
                  <a:gd name="T0" fmla="*/ 296 w 312"/>
                  <a:gd name="T1" fmla="*/ 22 h 348"/>
                  <a:gd name="T2" fmla="*/ 257 w 312"/>
                  <a:gd name="T3" fmla="*/ 56 h 348"/>
                  <a:gd name="T4" fmla="*/ 248 w 312"/>
                  <a:gd name="T5" fmla="*/ 0 h 348"/>
                  <a:gd name="T6" fmla="*/ 152 w 312"/>
                  <a:gd name="T7" fmla="*/ 0 h 348"/>
                  <a:gd name="T8" fmla="*/ 142 w 312"/>
                  <a:gd name="T9" fmla="*/ 58 h 348"/>
                  <a:gd name="T10" fmla="*/ 92 w 312"/>
                  <a:gd name="T11" fmla="*/ 21 h 348"/>
                  <a:gd name="T12" fmla="*/ 24 w 312"/>
                  <a:gd name="T13" fmla="*/ 86 h 348"/>
                  <a:gd name="T14" fmla="*/ 62 w 312"/>
                  <a:gd name="T15" fmla="*/ 134 h 348"/>
                  <a:gd name="T16" fmla="*/ 0 w 312"/>
                  <a:gd name="T17" fmla="*/ 144 h 348"/>
                  <a:gd name="T18" fmla="*/ 0 w 312"/>
                  <a:gd name="T19" fmla="*/ 237 h 348"/>
                  <a:gd name="T20" fmla="*/ 64 w 312"/>
                  <a:gd name="T21" fmla="*/ 248 h 348"/>
                  <a:gd name="T22" fmla="*/ 24 w 312"/>
                  <a:gd name="T23" fmla="*/ 298 h 348"/>
                  <a:gd name="T24" fmla="*/ 75 w 312"/>
                  <a:gd name="T25" fmla="*/ 348 h 348"/>
                  <a:gd name="T26" fmla="*/ 312 w 312"/>
                  <a:gd name="T27" fmla="*/ 38 h 348"/>
                  <a:gd name="T28" fmla="*/ 296 w 312"/>
                  <a:gd name="T29" fmla="*/ 2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2" h="348">
                    <a:moveTo>
                      <a:pt x="296" y="22"/>
                    </a:moveTo>
                    <a:lnTo>
                      <a:pt x="257" y="56"/>
                    </a:lnTo>
                    <a:lnTo>
                      <a:pt x="248" y="0"/>
                    </a:lnTo>
                    <a:lnTo>
                      <a:pt x="152" y="0"/>
                    </a:lnTo>
                    <a:lnTo>
                      <a:pt x="142" y="58"/>
                    </a:lnTo>
                    <a:lnTo>
                      <a:pt x="92" y="21"/>
                    </a:lnTo>
                    <a:lnTo>
                      <a:pt x="24" y="86"/>
                    </a:lnTo>
                    <a:lnTo>
                      <a:pt x="62" y="134"/>
                    </a:lnTo>
                    <a:lnTo>
                      <a:pt x="0" y="144"/>
                    </a:lnTo>
                    <a:lnTo>
                      <a:pt x="0" y="237"/>
                    </a:lnTo>
                    <a:lnTo>
                      <a:pt x="64" y="248"/>
                    </a:lnTo>
                    <a:lnTo>
                      <a:pt x="24" y="298"/>
                    </a:lnTo>
                    <a:lnTo>
                      <a:pt x="75" y="348"/>
                    </a:lnTo>
                    <a:lnTo>
                      <a:pt x="312" y="38"/>
                    </a:lnTo>
                    <a:lnTo>
                      <a:pt x="296" y="22"/>
                    </a:lnTo>
                    <a:close/>
                  </a:path>
                </a:pathLst>
              </a:custGeom>
              <a:solidFill>
                <a:schemeClr val="tx1">
                  <a:alpha val="4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 useBgFill="1">
            <p:nvSpPr>
              <p:cNvPr id="1001" name="Oval 6">
                <a:extLst>
                  <a:ext uri="{FF2B5EF4-FFF2-40B4-BE49-F238E27FC236}">
                    <a16:creationId xmlns:a16="http://schemas.microsoft.com/office/drawing/2014/main" id="{44D9BD90-AFAE-4AD9-9A2B-1C06AAEFE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1888"/>
                <a:ext cx="146" cy="146"/>
              </a:xfrm>
              <a:prstGeom prst="ellips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2" name="Freeform 7">
                <a:extLst>
                  <a:ext uri="{FF2B5EF4-FFF2-40B4-BE49-F238E27FC236}">
                    <a16:creationId xmlns:a16="http://schemas.microsoft.com/office/drawing/2014/main" id="{22A240B8-D92A-4160-8175-8D04BA1C0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94" cy="392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91FCDE-FF6D-4AB6-8564-A5CE8E0227A2}"/>
              </a:ext>
            </a:extLst>
          </p:cNvPr>
          <p:cNvGrpSpPr/>
          <p:nvPr/>
        </p:nvGrpSpPr>
        <p:grpSpPr>
          <a:xfrm>
            <a:off x="1103062" y="1020706"/>
            <a:ext cx="219639" cy="157637"/>
            <a:chOff x="57931" y="3512929"/>
            <a:chExt cx="707252" cy="507601"/>
          </a:xfrm>
        </p:grpSpPr>
        <p:sp>
          <p:nvSpPr>
            <p:cNvPr id="121" name="Freeform 23">
              <a:extLst>
                <a:ext uri="{FF2B5EF4-FFF2-40B4-BE49-F238E27FC236}">
                  <a16:creationId xmlns:a16="http://schemas.microsoft.com/office/drawing/2014/main" id="{58275852-F262-48FD-8A0C-477263A3B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1" y="3763433"/>
              <a:ext cx="185524" cy="249563"/>
            </a:xfrm>
            <a:custGeom>
              <a:avLst/>
              <a:gdLst>
                <a:gd name="T0" fmla="*/ 94 w 94"/>
                <a:gd name="T1" fmla="*/ 3 h 126"/>
                <a:gd name="T2" fmla="*/ 90 w 94"/>
                <a:gd name="T3" fmla="*/ 0 h 126"/>
                <a:gd name="T4" fmla="*/ 5 w 94"/>
                <a:gd name="T5" fmla="*/ 0 h 126"/>
                <a:gd name="T6" fmla="*/ 0 w 94"/>
                <a:gd name="T7" fmla="*/ 5 h 126"/>
                <a:gd name="T8" fmla="*/ 0 w 94"/>
                <a:gd name="T9" fmla="*/ 125 h 126"/>
                <a:gd name="T10" fmla="*/ 0 w 94"/>
                <a:gd name="T11" fmla="*/ 126 h 126"/>
                <a:gd name="T12" fmla="*/ 94 w 94"/>
                <a:gd name="T13" fmla="*/ 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26">
                  <a:moveTo>
                    <a:pt x="94" y="3"/>
                  </a:moveTo>
                  <a:cubicBezTo>
                    <a:pt x="93" y="2"/>
                    <a:pt x="92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6"/>
                    <a:pt x="0" y="126"/>
                    <a:pt x="0" y="126"/>
                  </a:cubicBezTo>
                  <a:lnTo>
                    <a:pt x="94" y="3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Freeform 14">
              <a:extLst>
                <a:ext uri="{FF2B5EF4-FFF2-40B4-BE49-F238E27FC236}">
                  <a16:creationId xmlns:a16="http://schemas.microsoft.com/office/drawing/2014/main" id="{9E547A8F-E131-42A0-8A17-B810A429A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1" y="3763433"/>
              <a:ext cx="187408" cy="257097"/>
            </a:xfrm>
            <a:custGeom>
              <a:avLst/>
              <a:gdLst>
                <a:gd name="T0" fmla="*/ 90 w 95"/>
                <a:gd name="T1" fmla="*/ 130 h 130"/>
                <a:gd name="T2" fmla="*/ 5 w 95"/>
                <a:gd name="T3" fmla="*/ 130 h 130"/>
                <a:gd name="T4" fmla="*/ 0 w 95"/>
                <a:gd name="T5" fmla="*/ 125 h 130"/>
                <a:gd name="T6" fmla="*/ 0 w 95"/>
                <a:gd name="T7" fmla="*/ 5 h 130"/>
                <a:gd name="T8" fmla="*/ 5 w 95"/>
                <a:gd name="T9" fmla="*/ 0 h 130"/>
                <a:gd name="T10" fmla="*/ 90 w 95"/>
                <a:gd name="T11" fmla="*/ 0 h 130"/>
                <a:gd name="T12" fmla="*/ 95 w 95"/>
                <a:gd name="T13" fmla="*/ 5 h 130"/>
                <a:gd name="T14" fmla="*/ 95 w 95"/>
                <a:gd name="T15" fmla="*/ 125 h 130"/>
                <a:gd name="T16" fmla="*/ 90 w 95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130">
                  <a:moveTo>
                    <a:pt x="90" y="130"/>
                  </a:moveTo>
                  <a:cubicBezTo>
                    <a:pt x="5" y="130"/>
                    <a:pt x="5" y="130"/>
                    <a:pt x="5" y="130"/>
                  </a:cubicBezTo>
                  <a:cubicBezTo>
                    <a:pt x="2" y="130"/>
                    <a:pt x="0" y="128"/>
                    <a:pt x="0" y="12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5" y="3"/>
                    <a:pt x="95" y="5"/>
                  </a:cubicBezTo>
                  <a:cubicBezTo>
                    <a:pt x="95" y="125"/>
                    <a:pt x="95" y="125"/>
                    <a:pt x="95" y="125"/>
                  </a:cubicBezTo>
                  <a:cubicBezTo>
                    <a:pt x="95" y="128"/>
                    <a:pt x="92" y="130"/>
                    <a:pt x="90" y="130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6" name="Freeform 24">
              <a:extLst>
                <a:ext uri="{FF2B5EF4-FFF2-40B4-BE49-F238E27FC236}">
                  <a16:creationId xmlns:a16="http://schemas.microsoft.com/office/drawing/2014/main" id="{61FB2F85-83D9-4CD3-9053-958ACEEC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327" y="3512929"/>
              <a:ext cx="183641" cy="507601"/>
            </a:xfrm>
            <a:custGeom>
              <a:avLst/>
              <a:gdLst>
                <a:gd name="T0" fmla="*/ 5 w 93"/>
                <a:gd name="T1" fmla="*/ 257 h 257"/>
                <a:gd name="T2" fmla="*/ 93 w 93"/>
                <a:gd name="T3" fmla="*/ 2 h 257"/>
                <a:gd name="T4" fmla="*/ 90 w 93"/>
                <a:gd name="T5" fmla="*/ 0 h 257"/>
                <a:gd name="T6" fmla="*/ 5 w 93"/>
                <a:gd name="T7" fmla="*/ 0 h 257"/>
                <a:gd name="T8" fmla="*/ 0 w 93"/>
                <a:gd name="T9" fmla="*/ 5 h 257"/>
                <a:gd name="T10" fmla="*/ 0 w 93"/>
                <a:gd name="T11" fmla="*/ 252 h 257"/>
                <a:gd name="T12" fmla="*/ 5 w 93"/>
                <a:gd name="T13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257">
                  <a:moveTo>
                    <a:pt x="5" y="257"/>
                  </a:moveTo>
                  <a:cubicBezTo>
                    <a:pt x="93" y="2"/>
                    <a:pt x="93" y="2"/>
                    <a:pt x="93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255"/>
                    <a:pt x="2" y="257"/>
                    <a:pt x="5" y="257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id="{8E70920B-9223-4F52-A13A-242547A7D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775" y="3512929"/>
              <a:ext cx="187408" cy="507601"/>
            </a:xfrm>
            <a:custGeom>
              <a:avLst/>
              <a:gdLst>
                <a:gd name="T0" fmla="*/ 90 w 95"/>
                <a:gd name="T1" fmla="*/ 257 h 257"/>
                <a:gd name="T2" fmla="*/ 5 w 95"/>
                <a:gd name="T3" fmla="*/ 257 h 257"/>
                <a:gd name="T4" fmla="*/ 0 w 95"/>
                <a:gd name="T5" fmla="*/ 252 h 257"/>
                <a:gd name="T6" fmla="*/ 0 w 95"/>
                <a:gd name="T7" fmla="*/ 5 h 257"/>
                <a:gd name="T8" fmla="*/ 5 w 95"/>
                <a:gd name="T9" fmla="*/ 0 h 257"/>
                <a:gd name="T10" fmla="*/ 90 w 95"/>
                <a:gd name="T11" fmla="*/ 0 h 257"/>
                <a:gd name="T12" fmla="*/ 95 w 95"/>
                <a:gd name="T13" fmla="*/ 5 h 257"/>
                <a:gd name="T14" fmla="*/ 95 w 95"/>
                <a:gd name="T15" fmla="*/ 252 h 257"/>
                <a:gd name="T16" fmla="*/ 90 w 95"/>
                <a:gd name="T1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257">
                  <a:moveTo>
                    <a:pt x="90" y="257"/>
                  </a:moveTo>
                  <a:cubicBezTo>
                    <a:pt x="5" y="257"/>
                    <a:pt x="5" y="257"/>
                    <a:pt x="5" y="257"/>
                  </a:cubicBezTo>
                  <a:cubicBezTo>
                    <a:pt x="2" y="257"/>
                    <a:pt x="0" y="255"/>
                    <a:pt x="0" y="25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5" y="2"/>
                    <a:pt x="95" y="5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5" y="255"/>
                    <a:pt x="92" y="257"/>
                    <a:pt x="90" y="257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" name="Freeform 25">
              <a:extLst>
                <a:ext uri="{FF2B5EF4-FFF2-40B4-BE49-F238E27FC236}">
                  <a16:creationId xmlns:a16="http://schemas.microsoft.com/office/drawing/2014/main" id="{B59C97B7-7D39-455D-8F2E-F4F8B8E86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53" y="3645715"/>
              <a:ext cx="185524" cy="374815"/>
            </a:xfrm>
            <a:custGeom>
              <a:avLst/>
              <a:gdLst>
                <a:gd name="T0" fmla="*/ 3 w 94"/>
                <a:gd name="T1" fmla="*/ 190 h 190"/>
                <a:gd name="T2" fmla="*/ 94 w 94"/>
                <a:gd name="T3" fmla="*/ 3 h 190"/>
                <a:gd name="T4" fmla="*/ 90 w 94"/>
                <a:gd name="T5" fmla="*/ 0 h 190"/>
                <a:gd name="T6" fmla="*/ 5 w 94"/>
                <a:gd name="T7" fmla="*/ 0 h 190"/>
                <a:gd name="T8" fmla="*/ 0 w 94"/>
                <a:gd name="T9" fmla="*/ 5 h 190"/>
                <a:gd name="T10" fmla="*/ 0 w 94"/>
                <a:gd name="T11" fmla="*/ 185 h 190"/>
                <a:gd name="T12" fmla="*/ 3 w 94"/>
                <a:gd name="T13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90">
                  <a:moveTo>
                    <a:pt x="3" y="190"/>
                  </a:moveTo>
                  <a:cubicBezTo>
                    <a:pt x="94" y="3"/>
                    <a:pt x="94" y="3"/>
                    <a:pt x="94" y="3"/>
                  </a:cubicBezTo>
                  <a:cubicBezTo>
                    <a:pt x="93" y="1"/>
                    <a:pt x="92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87"/>
                    <a:pt x="1" y="189"/>
                    <a:pt x="3" y="19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Freeform 13">
              <a:extLst>
                <a:ext uri="{FF2B5EF4-FFF2-40B4-BE49-F238E27FC236}">
                  <a16:creationId xmlns:a16="http://schemas.microsoft.com/office/drawing/2014/main" id="{B1FA73DC-3AF3-4355-9275-9FB717A7B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53" y="3645715"/>
              <a:ext cx="187408" cy="374815"/>
            </a:xfrm>
            <a:custGeom>
              <a:avLst/>
              <a:gdLst>
                <a:gd name="T0" fmla="*/ 90 w 95"/>
                <a:gd name="T1" fmla="*/ 257 h 257"/>
                <a:gd name="T2" fmla="*/ 5 w 95"/>
                <a:gd name="T3" fmla="*/ 257 h 257"/>
                <a:gd name="T4" fmla="*/ 0 w 95"/>
                <a:gd name="T5" fmla="*/ 252 h 257"/>
                <a:gd name="T6" fmla="*/ 0 w 95"/>
                <a:gd name="T7" fmla="*/ 5 h 257"/>
                <a:gd name="T8" fmla="*/ 5 w 95"/>
                <a:gd name="T9" fmla="*/ 0 h 257"/>
                <a:gd name="T10" fmla="*/ 90 w 95"/>
                <a:gd name="T11" fmla="*/ 0 h 257"/>
                <a:gd name="T12" fmla="*/ 95 w 95"/>
                <a:gd name="T13" fmla="*/ 5 h 257"/>
                <a:gd name="T14" fmla="*/ 95 w 95"/>
                <a:gd name="T15" fmla="*/ 252 h 257"/>
                <a:gd name="T16" fmla="*/ 90 w 95"/>
                <a:gd name="T1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257">
                  <a:moveTo>
                    <a:pt x="90" y="257"/>
                  </a:moveTo>
                  <a:cubicBezTo>
                    <a:pt x="5" y="257"/>
                    <a:pt x="5" y="257"/>
                    <a:pt x="5" y="257"/>
                  </a:cubicBezTo>
                  <a:cubicBezTo>
                    <a:pt x="2" y="257"/>
                    <a:pt x="0" y="255"/>
                    <a:pt x="0" y="25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5" y="2"/>
                    <a:pt x="95" y="5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5" y="255"/>
                    <a:pt x="92" y="257"/>
                    <a:pt x="90" y="257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642FFA0-8AF0-47A7-AAF7-D284B257B362}"/>
              </a:ext>
            </a:extLst>
          </p:cNvPr>
          <p:cNvGrpSpPr/>
          <p:nvPr/>
        </p:nvGrpSpPr>
        <p:grpSpPr>
          <a:xfrm rot="4250459">
            <a:off x="939957" y="1164689"/>
            <a:ext cx="246135" cy="168961"/>
            <a:chOff x="94980" y="3003444"/>
            <a:chExt cx="632445" cy="434145"/>
          </a:xfrm>
        </p:grpSpPr>
        <p:sp>
          <p:nvSpPr>
            <p:cNvPr id="123" name="Freeform 20">
              <a:extLst>
                <a:ext uri="{FF2B5EF4-FFF2-40B4-BE49-F238E27FC236}">
                  <a16:creationId xmlns:a16="http://schemas.microsoft.com/office/drawing/2014/main" id="{306A320C-395E-412E-837D-87A5E65C4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80" y="3327405"/>
              <a:ext cx="97942" cy="108301"/>
            </a:xfrm>
            <a:custGeom>
              <a:avLst/>
              <a:gdLst>
                <a:gd name="T0" fmla="*/ 50 w 50"/>
                <a:gd name="T1" fmla="*/ 10 h 55"/>
                <a:gd name="T2" fmla="*/ 28 w 50"/>
                <a:gd name="T3" fmla="*/ 0 h 55"/>
                <a:gd name="T4" fmla="*/ 0 w 50"/>
                <a:gd name="T5" fmla="*/ 28 h 55"/>
                <a:gd name="T6" fmla="*/ 19 w 50"/>
                <a:gd name="T7" fmla="*/ 55 h 55"/>
                <a:gd name="T8" fmla="*/ 50 w 50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10"/>
                  </a:moveTo>
                  <a:cubicBezTo>
                    <a:pt x="45" y="4"/>
                    <a:pt x="37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40"/>
                    <a:pt x="8" y="51"/>
                    <a:pt x="19" y="55"/>
                  </a:cubicBezTo>
                  <a:cubicBezTo>
                    <a:pt x="23" y="20"/>
                    <a:pt x="41" y="12"/>
                    <a:pt x="50" y="1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4" name="Freeform 21">
              <a:extLst>
                <a:ext uri="{FF2B5EF4-FFF2-40B4-BE49-F238E27FC236}">
                  <a16:creationId xmlns:a16="http://schemas.microsoft.com/office/drawing/2014/main" id="{027C85EB-B80A-46C4-85EF-B09AAF364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19" y="3194618"/>
              <a:ext cx="97942" cy="108301"/>
            </a:xfrm>
            <a:custGeom>
              <a:avLst/>
              <a:gdLst>
                <a:gd name="T0" fmla="*/ 50 w 50"/>
                <a:gd name="T1" fmla="*/ 10 h 55"/>
                <a:gd name="T2" fmla="*/ 28 w 50"/>
                <a:gd name="T3" fmla="*/ 0 h 55"/>
                <a:gd name="T4" fmla="*/ 0 w 50"/>
                <a:gd name="T5" fmla="*/ 28 h 55"/>
                <a:gd name="T6" fmla="*/ 19 w 50"/>
                <a:gd name="T7" fmla="*/ 55 h 55"/>
                <a:gd name="T8" fmla="*/ 50 w 50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10"/>
                  </a:moveTo>
                  <a:cubicBezTo>
                    <a:pt x="44" y="4"/>
                    <a:pt x="37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1"/>
                    <a:pt x="8" y="51"/>
                    <a:pt x="19" y="55"/>
                  </a:cubicBezTo>
                  <a:cubicBezTo>
                    <a:pt x="22" y="20"/>
                    <a:pt x="41" y="12"/>
                    <a:pt x="50" y="1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7636E925-942A-4563-9994-7C9B5DFE5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824" y="3003444"/>
              <a:ext cx="97942" cy="108301"/>
            </a:xfrm>
            <a:custGeom>
              <a:avLst/>
              <a:gdLst>
                <a:gd name="T0" fmla="*/ 50 w 50"/>
                <a:gd name="T1" fmla="*/ 10 h 55"/>
                <a:gd name="T2" fmla="*/ 28 w 50"/>
                <a:gd name="T3" fmla="*/ 0 h 55"/>
                <a:gd name="T4" fmla="*/ 0 w 50"/>
                <a:gd name="T5" fmla="*/ 28 h 55"/>
                <a:gd name="T6" fmla="*/ 19 w 50"/>
                <a:gd name="T7" fmla="*/ 55 h 55"/>
                <a:gd name="T8" fmla="*/ 50 w 50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10"/>
                  </a:moveTo>
                  <a:cubicBezTo>
                    <a:pt x="45" y="4"/>
                    <a:pt x="37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1"/>
                    <a:pt x="8" y="51"/>
                    <a:pt x="19" y="55"/>
                  </a:cubicBezTo>
                  <a:cubicBezTo>
                    <a:pt x="23" y="20"/>
                    <a:pt x="41" y="12"/>
                    <a:pt x="50" y="1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0" name="Oval 15">
              <a:extLst>
                <a:ext uri="{FF2B5EF4-FFF2-40B4-BE49-F238E27FC236}">
                  <a16:creationId xmlns:a16="http://schemas.microsoft.com/office/drawing/2014/main" id="{ED1874B4-B8F4-4FE2-BA45-B3B8E3008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80" y="3327405"/>
              <a:ext cx="112068" cy="11018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1" name="Oval 16">
              <a:extLst>
                <a:ext uri="{FF2B5EF4-FFF2-40B4-BE49-F238E27FC236}">
                  <a16:creationId xmlns:a16="http://schemas.microsoft.com/office/drawing/2014/main" id="{E76BD4FC-D52E-44F3-B984-89CB6E840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19" y="3199394"/>
              <a:ext cx="110184" cy="111126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2" name="Oval 17">
              <a:extLst>
                <a:ext uri="{FF2B5EF4-FFF2-40B4-BE49-F238E27FC236}">
                  <a16:creationId xmlns:a16="http://schemas.microsoft.com/office/drawing/2014/main" id="{4ADF5EB2-27A3-4772-BBC8-8D8901EF4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41" y="3008220"/>
              <a:ext cx="110184" cy="11018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3" name="Line 18">
              <a:extLst>
                <a:ext uri="{FF2B5EF4-FFF2-40B4-BE49-F238E27FC236}">
                  <a16:creationId xmlns:a16="http://schemas.microsoft.com/office/drawing/2014/main" id="{CF5C4481-EF6A-40CF-9DC8-D215AE1657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4727" y="3091968"/>
              <a:ext cx="169514" cy="128077"/>
            </a:xfrm>
            <a:prstGeom prst="lin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4" name="Line 19">
              <a:extLst>
                <a:ext uri="{FF2B5EF4-FFF2-40B4-BE49-F238E27FC236}">
                  <a16:creationId xmlns:a16="http://schemas.microsoft.com/office/drawing/2014/main" id="{52FF841B-0933-419E-97FE-A55B7FA86E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3281" y="3277492"/>
              <a:ext cx="157272" cy="84757"/>
            </a:xfrm>
            <a:prstGeom prst="lin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DEEE9E-F3F2-4A89-9709-5C3058F09DDE}"/>
              </a:ext>
            </a:extLst>
          </p:cNvPr>
          <p:cNvGrpSpPr/>
          <p:nvPr/>
        </p:nvGrpSpPr>
        <p:grpSpPr>
          <a:xfrm rot="9900000">
            <a:off x="834579" y="1316237"/>
            <a:ext cx="189203" cy="182702"/>
            <a:chOff x="1140194" y="3065109"/>
            <a:chExt cx="341350" cy="329621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4ABD1AB1-BF26-45B6-A298-F5614F781DC9}"/>
                </a:ext>
              </a:extLst>
            </p:cNvPr>
            <p:cNvSpPr/>
            <p:nvPr/>
          </p:nvSpPr>
          <p:spPr>
            <a:xfrm rot="19706579">
              <a:off x="1303209" y="3211798"/>
              <a:ext cx="116620" cy="178687"/>
            </a:xfrm>
            <a:custGeom>
              <a:avLst/>
              <a:gdLst>
                <a:gd name="connsiteX0" fmla="*/ 59039 w 116620"/>
                <a:gd name="connsiteY0" fmla="*/ 0 h 178687"/>
                <a:gd name="connsiteX1" fmla="*/ 116620 w 116620"/>
                <a:gd name="connsiteY1" fmla="*/ 162835 h 178687"/>
                <a:gd name="connsiteX2" fmla="*/ 92097 w 116620"/>
                <a:gd name="connsiteY2" fmla="*/ 173988 h 178687"/>
                <a:gd name="connsiteX3" fmla="*/ 26735 w 116620"/>
                <a:gd name="connsiteY3" fmla="*/ 176763 h 178687"/>
                <a:gd name="connsiteX4" fmla="*/ 0 w 116620"/>
                <a:gd name="connsiteY4" fmla="*/ 166957 h 178687"/>
                <a:gd name="connsiteX5" fmla="*/ 59039 w 116620"/>
                <a:gd name="connsiteY5" fmla="*/ 0 h 17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20" h="178687">
                  <a:moveTo>
                    <a:pt x="59039" y="0"/>
                  </a:moveTo>
                  <a:lnTo>
                    <a:pt x="116620" y="162835"/>
                  </a:lnTo>
                  <a:lnTo>
                    <a:pt x="92097" y="173988"/>
                  </a:lnTo>
                  <a:cubicBezTo>
                    <a:pt x="70858" y="179064"/>
                    <a:pt x="48651" y="180090"/>
                    <a:pt x="26735" y="176763"/>
                  </a:cubicBezTo>
                  <a:lnTo>
                    <a:pt x="0" y="166957"/>
                  </a:lnTo>
                  <a:lnTo>
                    <a:pt x="59039" y="0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 useBgFill="1"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85B7CDD-A24F-4BF5-9918-610FE875959F}"/>
                </a:ext>
              </a:extLst>
            </p:cNvPr>
            <p:cNvSpPr/>
            <p:nvPr/>
          </p:nvSpPr>
          <p:spPr>
            <a:xfrm rot="19706579">
              <a:off x="1140194" y="3065109"/>
              <a:ext cx="341350" cy="329621"/>
            </a:xfrm>
            <a:custGeom>
              <a:avLst/>
              <a:gdLst>
                <a:gd name="connsiteX0" fmla="*/ 259985 w 341350"/>
                <a:gd name="connsiteY0" fmla="*/ 25259 h 329621"/>
                <a:gd name="connsiteX1" fmla="*/ 316091 w 341350"/>
                <a:gd name="connsiteY1" fmla="*/ 259986 h 329621"/>
                <a:gd name="connsiteX2" fmla="*/ 269900 w 341350"/>
                <a:gd name="connsiteY2" fmla="*/ 309569 h 329621"/>
                <a:gd name="connsiteX3" fmla="*/ 234871 w 341350"/>
                <a:gd name="connsiteY3" fmla="*/ 325499 h 329621"/>
                <a:gd name="connsiteX4" fmla="*/ 177290 w 341350"/>
                <a:gd name="connsiteY4" fmla="*/ 162664 h 329621"/>
                <a:gd name="connsiteX5" fmla="*/ 118251 w 341350"/>
                <a:gd name="connsiteY5" fmla="*/ 329621 h 329621"/>
                <a:gd name="connsiteX6" fmla="*/ 81365 w 341350"/>
                <a:gd name="connsiteY6" fmla="*/ 316091 h 329621"/>
                <a:gd name="connsiteX7" fmla="*/ 25259 w 341350"/>
                <a:gd name="connsiteY7" fmla="*/ 81365 h 329621"/>
                <a:gd name="connsiteX8" fmla="*/ 259985 w 341350"/>
                <a:gd name="connsiteY8" fmla="*/ 25259 h 32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350" h="329621">
                  <a:moveTo>
                    <a:pt x="259985" y="25259"/>
                  </a:moveTo>
                  <a:cubicBezTo>
                    <a:pt x="340296" y="74584"/>
                    <a:pt x="365415" y="179675"/>
                    <a:pt x="316091" y="259986"/>
                  </a:cubicBezTo>
                  <a:cubicBezTo>
                    <a:pt x="303760" y="280063"/>
                    <a:pt x="287943" y="296691"/>
                    <a:pt x="269900" y="309569"/>
                  </a:cubicBezTo>
                  <a:lnTo>
                    <a:pt x="234871" y="325499"/>
                  </a:lnTo>
                  <a:lnTo>
                    <a:pt x="177290" y="162664"/>
                  </a:lnTo>
                  <a:lnTo>
                    <a:pt x="118251" y="329621"/>
                  </a:lnTo>
                  <a:lnTo>
                    <a:pt x="81365" y="316091"/>
                  </a:lnTo>
                  <a:cubicBezTo>
                    <a:pt x="1054" y="266767"/>
                    <a:pt x="-24065" y="161676"/>
                    <a:pt x="25259" y="81365"/>
                  </a:cubicBezTo>
                  <a:cubicBezTo>
                    <a:pt x="74584" y="1055"/>
                    <a:pt x="179675" y="-24065"/>
                    <a:pt x="259985" y="25259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C22CA5-D31B-40AC-92E6-9C02C6E2D6A0}"/>
              </a:ext>
            </a:extLst>
          </p:cNvPr>
          <p:cNvGrpSpPr/>
          <p:nvPr/>
        </p:nvGrpSpPr>
        <p:grpSpPr>
          <a:xfrm>
            <a:off x="3405324" y="294166"/>
            <a:ext cx="2331720" cy="2331720"/>
            <a:chOff x="-2845237" y="1550456"/>
            <a:chExt cx="2331720" cy="23317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DDCBA5-3BD4-417F-A57C-956A3D77682F}"/>
                </a:ext>
              </a:extLst>
            </p:cNvPr>
            <p:cNvGrpSpPr/>
            <p:nvPr/>
          </p:nvGrpSpPr>
          <p:grpSpPr>
            <a:xfrm>
              <a:off x="-2845237" y="1550456"/>
              <a:ext cx="2331720" cy="2331720"/>
              <a:chOff x="-2845237" y="1550456"/>
              <a:chExt cx="2331720" cy="2331720"/>
            </a:xfrm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B698B17-6827-4333-9FC9-F67D91C89B7F}"/>
                  </a:ext>
                </a:extLst>
              </p:cNvPr>
              <p:cNvSpPr/>
              <p:nvPr/>
            </p:nvSpPr>
            <p:spPr>
              <a:xfrm>
                <a:off x="-2843605" y="1552088"/>
                <a:ext cx="2330088" cy="2330088"/>
              </a:xfrm>
              <a:custGeom>
                <a:avLst/>
                <a:gdLst>
                  <a:gd name="connsiteX0" fmla="*/ 1165044 w 2330088"/>
                  <a:gd name="connsiteY0" fmla="*/ 0 h 2330088"/>
                  <a:gd name="connsiteX1" fmla="*/ 2330088 w 2330088"/>
                  <a:gd name="connsiteY1" fmla="*/ 1165044 h 2330088"/>
                  <a:gd name="connsiteX2" fmla="*/ 1165044 w 2330088"/>
                  <a:gd name="connsiteY2" fmla="*/ 2330088 h 2330088"/>
                  <a:gd name="connsiteX3" fmla="*/ 0 w 2330088"/>
                  <a:gd name="connsiteY3" fmla="*/ 1165044 h 2330088"/>
                  <a:gd name="connsiteX4" fmla="*/ 1165044 w 2330088"/>
                  <a:gd name="connsiteY4" fmla="*/ 0 h 233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0088" h="2330088">
                    <a:moveTo>
                      <a:pt x="1165044" y="0"/>
                    </a:moveTo>
                    <a:cubicBezTo>
                      <a:pt x="1808480" y="0"/>
                      <a:pt x="2330088" y="521608"/>
                      <a:pt x="2330088" y="1165044"/>
                    </a:cubicBezTo>
                    <a:cubicBezTo>
                      <a:pt x="2330088" y="1808480"/>
                      <a:pt x="1808480" y="2330088"/>
                      <a:pt x="1165044" y="2330088"/>
                    </a:cubicBezTo>
                    <a:cubicBezTo>
                      <a:pt x="521608" y="2330088"/>
                      <a:pt x="0" y="1808480"/>
                      <a:pt x="0" y="1165044"/>
                    </a:cubicBezTo>
                    <a:cubicBezTo>
                      <a:pt x="0" y="521608"/>
                      <a:pt x="521608" y="0"/>
                      <a:pt x="1165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911F4EC-88F8-406B-ADFD-8FD3506E17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1758" r="11758"/>
              <a:stretch/>
            </p:blipFill>
            <p:spPr>
              <a:xfrm>
                <a:off x="-2845237" y="1550456"/>
                <a:ext cx="2331720" cy="2331720"/>
              </a:xfrm>
              <a:prstGeom prst="ellipse">
                <a:avLst/>
              </a:prstGeom>
            </p:spPr>
          </p:pic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E196AC02-3DBF-472F-9F26-01437AC71CAF}"/>
                </a:ext>
              </a:extLst>
            </p:cNvPr>
            <p:cNvSpPr txBox="1"/>
            <p:nvPr/>
          </p:nvSpPr>
          <p:spPr>
            <a:xfrm>
              <a:off x="-2461293" y="3059937"/>
              <a:ext cx="1540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NEW WORLD IT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860962F-FACE-4D7F-BBAA-2ABD4DF06E1E}"/>
                </a:ext>
              </a:extLst>
            </p:cNvPr>
            <p:cNvGrpSpPr/>
            <p:nvPr/>
          </p:nvGrpSpPr>
          <p:grpSpPr>
            <a:xfrm>
              <a:off x="-2420933" y="2039815"/>
              <a:ext cx="1564783" cy="844334"/>
              <a:chOff x="-2463135" y="1927274"/>
              <a:chExt cx="1564783" cy="844334"/>
            </a:xfrm>
          </p:grpSpPr>
          <p:sp>
            <p:nvSpPr>
              <p:cNvPr id="145" name="Freeform 128">
                <a:extLst>
                  <a:ext uri="{FF2B5EF4-FFF2-40B4-BE49-F238E27FC236}">
                    <a16:creationId xmlns:a16="http://schemas.microsoft.com/office/drawing/2014/main" id="{D8328911-09DC-4953-A372-BDC22D8E8C92}"/>
                  </a:ext>
                </a:extLst>
              </p:cNvPr>
              <p:cNvSpPr>
                <a:spLocks noChangeAspect="1"/>
              </p:cNvSpPr>
              <p:nvPr/>
            </p:nvSpPr>
            <p:spPr bwMode="white">
              <a:xfrm flipH="1">
                <a:off x="-1750323" y="1927274"/>
                <a:ext cx="851971" cy="470640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solidFill>
                <a:srgbClr val="FAC276"/>
              </a:solidFill>
              <a:ln w="22225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611E3578-0D3C-4A1C-BFF3-63AA628F645C}"/>
                  </a:ext>
                </a:extLst>
              </p:cNvPr>
              <p:cNvGrpSpPr/>
              <p:nvPr/>
            </p:nvGrpSpPr>
            <p:grpSpPr>
              <a:xfrm>
                <a:off x="-2463135" y="2017088"/>
                <a:ext cx="1365854" cy="754520"/>
                <a:chOff x="1097879" y="4182384"/>
                <a:chExt cx="729348" cy="402903"/>
              </a:xfrm>
            </p:grpSpPr>
            <p:sp>
              <p:nvSpPr>
                <p:cNvPr id="143" name="Freeform 128">
                  <a:extLst>
                    <a:ext uri="{FF2B5EF4-FFF2-40B4-BE49-F238E27FC236}">
                      <a16:creationId xmlns:a16="http://schemas.microsoft.com/office/drawing/2014/main" id="{C50DF131-8E12-4D1F-8E9F-BD005ECD2E6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white">
                <a:xfrm>
                  <a:off x="1097879" y="4182384"/>
                  <a:ext cx="729348" cy="402903"/>
                </a:xfrm>
                <a:custGeom>
                  <a:avLst/>
                  <a:gdLst>
                    <a:gd name="T0" fmla="*/ 396 w 509"/>
                    <a:gd name="T1" fmla="*/ 281 h 281"/>
                    <a:gd name="T2" fmla="*/ 57 w 509"/>
                    <a:gd name="T3" fmla="*/ 281 h 281"/>
                    <a:gd name="T4" fmla="*/ 0 w 509"/>
                    <a:gd name="T5" fmla="*/ 223 h 281"/>
                    <a:gd name="T6" fmla="*/ 43 w 509"/>
                    <a:gd name="T7" fmla="*/ 168 h 281"/>
                    <a:gd name="T8" fmla="*/ 110 w 509"/>
                    <a:gd name="T9" fmla="*/ 116 h 281"/>
                    <a:gd name="T10" fmla="*/ 232 w 509"/>
                    <a:gd name="T11" fmla="*/ 0 h 281"/>
                    <a:gd name="T12" fmla="*/ 343 w 509"/>
                    <a:gd name="T13" fmla="*/ 70 h 281"/>
                    <a:gd name="T14" fmla="*/ 396 w 509"/>
                    <a:gd name="T15" fmla="*/ 56 h 281"/>
                    <a:gd name="T16" fmla="*/ 509 w 509"/>
                    <a:gd name="T17" fmla="*/ 169 h 281"/>
                    <a:gd name="T18" fmla="*/ 396 w 509"/>
                    <a:gd name="T19" fmla="*/ 281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09" h="281">
                      <a:moveTo>
                        <a:pt x="396" y="281"/>
                      </a:moveTo>
                      <a:cubicBezTo>
                        <a:pt x="57" y="281"/>
                        <a:pt x="57" y="281"/>
                        <a:pt x="57" y="281"/>
                      </a:cubicBezTo>
                      <a:cubicBezTo>
                        <a:pt x="26" y="281"/>
                        <a:pt x="0" y="255"/>
                        <a:pt x="0" y="223"/>
                      </a:cubicBezTo>
                      <a:cubicBezTo>
                        <a:pt x="0" y="196"/>
                        <a:pt x="18" y="174"/>
                        <a:pt x="43" y="168"/>
                      </a:cubicBezTo>
                      <a:cubicBezTo>
                        <a:pt x="55" y="140"/>
                        <a:pt x="80" y="120"/>
                        <a:pt x="110" y="116"/>
                      </a:cubicBezTo>
                      <a:cubicBezTo>
                        <a:pt x="113" y="52"/>
                        <a:pt x="167" y="0"/>
                        <a:pt x="232" y="0"/>
                      </a:cubicBezTo>
                      <a:cubicBezTo>
                        <a:pt x="280" y="0"/>
                        <a:pt x="323" y="28"/>
                        <a:pt x="343" y="70"/>
                      </a:cubicBezTo>
                      <a:cubicBezTo>
                        <a:pt x="359" y="61"/>
                        <a:pt x="377" y="56"/>
                        <a:pt x="396" y="56"/>
                      </a:cubicBezTo>
                      <a:cubicBezTo>
                        <a:pt x="458" y="56"/>
                        <a:pt x="509" y="107"/>
                        <a:pt x="509" y="169"/>
                      </a:cubicBezTo>
                      <a:cubicBezTo>
                        <a:pt x="509" y="230"/>
                        <a:pt x="458" y="281"/>
                        <a:pt x="396" y="281"/>
                      </a:cubicBezTo>
                      <a:close/>
                    </a:path>
                  </a:pathLst>
                </a:custGeom>
                <a:solidFill>
                  <a:srgbClr val="F59324"/>
                </a:solidFill>
                <a:ln w="15875">
                  <a:solidFill>
                    <a:schemeClr val="tx1"/>
                  </a:solidFill>
                </a:ln>
                <a:effectLst/>
                <a:ex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9964CD1C-1E74-48DE-BCFB-0AD35F3AE2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white">
                <a:xfrm>
                  <a:off x="1097879" y="4182384"/>
                  <a:ext cx="483702" cy="402903"/>
                </a:xfrm>
                <a:custGeom>
                  <a:avLst/>
                  <a:gdLst>
                    <a:gd name="connsiteX0" fmla="*/ 722930 w 1051885"/>
                    <a:gd name="connsiteY0" fmla="*/ 0 h 876174"/>
                    <a:gd name="connsiteX1" fmla="*/ 1009511 w 1051885"/>
                    <a:gd name="connsiteY1" fmla="*/ 128912 h 876174"/>
                    <a:gd name="connsiteX2" fmla="*/ 1051885 w 1051885"/>
                    <a:gd name="connsiteY2" fmla="*/ 192757 h 876174"/>
                    <a:gd name="connsiteX3" fmla="*/ 528103 w 1051885"/>
                    <a:gd name="connsiteY3" fmla="*/ 876174 h 876174"/>
                    <a:gd name="connsiteX4" fmla="*/ 520878 w 1051885"/>
                    <a:gd name="connsiteY4" fmla="*/ 876174 h 876174"/>
                    <a:gd name="connsiteX5" fmla="*/ 177616 w 1051885"/>
                    <a:gd name="connsiteY5" fmla="*/ 876174 h 876174"/>
                    <a:gd name="connsiteX6" fmla="*/ 0 w 1051885"/>
                    <a:gd name="connsiteY6" fmla="*/ 695327 h 876174"/>
                    <a:gd name="connsiteX7" fmla="*/ 133991 w 1051885"/>
                    <a:gd name="connsiteY7" fmla="*/ 523834 h 876174"/>
                    <a:gd name="connsiteX8" fmla="*/ 342768 w 1051885"/>
                    <a:gd name="connsiteY8" fmla="*/ 361695 h 876174"/>
                    <a:gd name="connsiteX9" fmla="*/ 722930 w 1051885"/>
                    <a:gd name="connsiteY9" fmla="*/ 0 h 87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51885" h="876174">
                      <a:moveTo>
                        <a:pt x="722930" y="0"/>
                      </a:moveTo>
                      <a:cubicBezTo>
                        <a:pt x="835108" y="0"/>
                        <a:pt x="938523" y="49110"/>
                        <a:pt x="1009511" y="128912"/>
                      </a:cubicBezTo>
                      <a:lnTo>
                        <a:pt x="1051885" y="192757"/>
                      </a:lnTo>
                      <a:lnTo>
                        <a:pt x="528103" y="876174"/>
                      </a:lnTo>
                      <a:lnTo>
                        <a:pt x="520878" y="876174"/>
                      </a:lnTo>
                      <a:cubicBezTo>
                        <a:pt x="177616" y="876174"/>
                        <a:pt x="177616" y="876174"/>
                        <a:pt x="177616" y="876174"/>
                      </a:cubicBezTo>
                      <a:cubicBezTo>
                        <a:pt x="81018" y="876174"/>
                        <a:pt x="0" y="795105"/>
                        <a:pt x="0" y="695327"/>
                      </a:cubicBezTo>
                      <a:cubicBezTo>
                        <a:pt x="0" y="611139"/>
                        <a:pt x="56090" y="542542"/>
                        <a:pt x="133991" y="523834"/>
                      </a:cubicBezTo>
                      <a:cubicBezTo>
                        <a:pt x="171384" y="436528"/>
                        <a:pt x="249286" y="374167"/>
                        <a:pt x="342768" y="361695"/>
                      </a:cubicBezTo>
                      <a:cubicBezTo>
                        <a:pt x="352117" y="162139"/>
                        <a:pt x="520385" y="0"/>
                        <a:pt x="722930" y="0"/>
                      </a:cubicBezTo>
                      <a:close/>
                    </a:path>
                  </a:pathLst>
                </a:custGeom>
                <a:solidFill>
                  <a:schemeClr val="tx1">
                    <a:alpha val="36000"/>
                  </a:schemeClr>
                </a:solidFill>
                <a:ln w="25400">
                  <a:noFill/>
                </a:ln>
                <a:effectLst/>
                <a:extLst/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121912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4975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1000">
        <p:fade/>
      </p:transition>
    </mc:Choice>
    <mc:Fallback xmlns="">
      <p:transition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5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50" fill="hold"/>
                                        <p:tgtEl>
                                          <p:spTgt spid="1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roup 260">
            <a:extLst>
              <a:ext uri="{FF2B5EF4-FFF2-40B4-BE49-F238E27FC236}">
                <a16:creationId xmlns:a16="http://schemas.microsoft.com/office/drawing/2014/main" id="{BF364A67-10BF-4B82-BA14-F1E733D68798}"/>
              </a:ext>
            </a:extLst>
          </p:cNvPr>
          <p:cNvGrpSpPr/>
          <p:nvPr/>
        </p:nvGrpSpPr>
        <p:grpSpPr>
          <a:xfrm>
            <a:off x="5697183" y="2695118"/>
            <a:ext cx="2027451" cy="945791"/>
            <a:chOff x="5092505" y="3530381"/>
            <a:chExt cx="2352662" cy="1097500"/>
          </a:xfrm>
        </p:grpSpPr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E8A4A553-4A80-40C5-9DBA-BFDCC7018260}"/>
                </a:ext>
              </a:extLst>
            </p:cNvPr>
            <p:cNvGrpSpPr/>
            <p:nvPr/>
          </p:nvGrpSpPr>
          <p:grpSpPr>
            <a:xfrm>
              <a:off x="5092505" y="3921465"/>
              <a:ext cx="2352662" cy="706416"/>
              <a:chOff x="5092505" y="3995206"/>
              <a:chExt cx="2352662" cy="706416"/>
            </a:xfrm>
          </p:grpSpPr>
          <p:sp>
            <p:nvSpPr>
              <p:cNvPr id="283" name="Rectangle 14">
                <a:extLst>
                  <a:ext uri="{FF2B5EF4-FFF2-40B4-BE49-F238E27FC236}">
                    <a16:creationId xmlns:a16="http://schemas.microsoft.com/office/drawing/2014/main" id="{CB83790A-1FA2-4C26-A6EC-076C99272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9825" y="4192169"/>
                <a:ext cx="66286" cy="509453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4" name="Rectangle 15">
                <a:extLst>
                  <a:ext uri="{FF2B5EF4-FFF2-40B4-BE49-F238E27FC236}">
                    <a16:creationId xmlns:a16="http://schemas.microsoft.com/office/drawing/2014/main" id="{DB908174-1F51-4BB0-87F6-A19F220D8C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46998" y="4192169"/>
                <a:ext cx="66286" cy="509453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5" name="Freeform 5">
                <a:extLst>
                  <a:ext uri="{FF2B5EF4-FFF2-40B4-BE49-F238E27FC236}">
                    <a16:creationId xmlns:a16="http://schemas.microsoft.com/office/drawing/2014/main" id="{E9C12833-3994-4E02-9E48-5260D44CA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2505" y="3995206"/>
                <a:ext cx="2352662" cy="366939"/>
              </a:xfrm>
              <a:custGeom>
                <a:avLst/>
                <a:gdLst>
                  <a:gd name="T0" fmla="*/ 3526 w 3824"/>
                  <a:gd name="T1" fmla="*/ 596 h 596"/>
                  <a:gd name="T2" fmla="*/ 298 w 3824"/>
                  <a:gd name="T3" fmla="*/ 596 h 596"/>
                  <a:gd name="T4" fmla="*/ 0 w 3824"/>
                  <a:gd name="T5" fmla="*/ 298 h 596"/>
                  <a:gd name="T6" fmla="*/ 0 w 3824"/>
                  <a:gd name="T7" fmla="*/ 298 h 596"/>
                  <a:gd name="T8" fmla="*/ 298 w 3824"/>
                  <a:gd name="T9" fmla="*/ 0 h 596"/>
                  <a:gd name="T10" fmla="*/ 3526 w 3824"/>
                  <a:gd name="T11" fmla="*/ 0 h 596"/>
                  <a:gd name="T12" fmla="*/ 3824 w 3824"/>
                  <a:gd name="T13" fmla="*/ 298 h 596"/>
                  <a:gd name="T14" fmla="*/ 3824 w 3824"/>
                  <a:gd name="T15" fmla="*/ 298 h 596"/>
                  <a:gd name="T16" fmla="*/ 3526 w 3824"/>
                  <a:gd name="T17" fmla="*/ 596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24" h="596">
                    <a:moveTo>
                      <a:pt x="3526" y="596"/>
                    </a:moveTo>
                    <a:cubicBezTo>
                      <a:pt x="298" y="596"/>
                      <a:pt x="298" y="596"/>
                      <a:pt x="298" y="596"/>
                    </a:cubicBezTo>
                    <a:cubicBezTo>
                      <a:pt x="134" y="596"/>
                      <a:pt x="0" y="462"/>
                      <a:pt x="0" y="298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134"/>
                      <a:pt x="134" y="0"/>
                      <a:pt x="298" y="0"/>
                    </a:cubicBezTo>
                    <a:cubicBezTo>
                      <a:pt x="3526" y="0"/>
                      <a:pt x="3526" y="0"/>
                      <a:pt x="3526" y="0"/>
                    </a:cubicBezTo>
                    <a:cubicBezTo>
                      <a:pt x="3690" y="0"/>
                      <a:pt x="3824" y="134"/>
                      <a:pt x="3824" y="298"/>
                    </a:cubicBezTo>
                    <a:cubicBezTo>
                      <a:pt x="3824" y="298"/>
                      <a:pt x="3824" y="298"/>
                      <a:pt x="3824" y="298"/>
                    </a:cubicBezTo>
                    <a:cubicBezTo>
                      <a:pt x="3824" y="462"/>
                      <a:pt x="3690" y="596"/>
                      <a:pt x="3526" y="596"/>
                    </a:cubicBezTo>
                    <a:close/>
                  </a:path>
                </a:pathLst>
              </a:custGeom>
              <a:solidFill>
                <a:srgbClr val="F59324"/>
              </a:solidFill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77E70B4C-2293-4039-9431-E342013DC6A0}"/>
                </a:ext>
              </a:extLst>
            </p:cNvPr>
            <p:cNvGrpSpPr/>
            <p:nvPr/>
          </p:nvGrpSpPr>
          <p:grpSpPr>
            <a:xfrm>
              <a:off x="5483589" y="3983016"/>
              <a:ext cx="241470" cy="241470"/>
              <a:chOff x="2341661" y="3556349"/>
              <a:chExt cx="251607" cy="251607"/>
            </a:xfrm>
          </p:grpSpPr>
          <p:sp>
            <p:nvSpPr>
              <p:cNvPr id="281" name="Freeform 16">
                <a:extLst>
                  <a:ext uri="{FF2B5EF4-FFF2-40B4-BE49-F238E27FC236}">
                    <a16:creationId xmlns:a16="http://schemas.microsoft.com/office/drawing/2014/main" id="{D62CB478-8C4C-49FE-94EE-BCA029327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2567" y="3561390"/>
                <a:ext cx="212198" cy="230310"/>
              </a:xfrm>
              <a:custGeom>
                <a:avLst/>
                <a:gdLst>
                  <a:gd name="T0" fmla="*/ 32 w 32"/>
                  <a:gd name="T1" fmla="*/ 7 h 35"/>
                  <a:gd name="T2" fmla="*/ 18 w 32"/>
                  <a:gd name="T3" fmla="*/ 0 h 35"/>
                  <a:gd name="T4" fmla="*/ 0 w 32"/>
                  <a:gd name="T5" fmla="*/ 18 h 35"/>
                  <a:gd name="T6" fmla="*/ 11 w 32"/>
                  <a:gd name="T7" fmla="*/ 35 h 35"/>
                  <a:gd name="T8" fmla="*/ 32 w 32"/>
                  <a:gd name="T9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5">
                    <a:moveTo>
                      <a:pt x="32" y="7"/>
                    </a:moveTo>
                    <a:cubicBezTo>
                      <a:pt x="28" y="3"/>
                      <a:pt x="23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6"/>
                      <a:pt x="4" y="32"/>
                      <a:pt x="11" y="35"/>
                    </a:cubicBezTo>
                    <a:cubicBezTo>
                      <a:pt x="12" y="22"/>
                      <a:pt x="20" y="11"/>
                      <a:pt x="32" y="7"/>
                    </a:cubicBezTo>
                    <a:close/>
                  </a:path>
                </a:pathLst>
              </a:custGeom>
              <a:solidFill>
                <a:schemeClr val="tx1">
                  <a:alpha val="4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118B0A37-218F-4818-8F92-DCEF8AD8A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1661" y="3556349"/>
                <a:ext cx="251607" cy="251607"/>
              </a:xfrm>
              <a:prstGeom prst="ellips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EF3C970A-B697-4284-9C14-E6144B1D04CF}"/>
                </a:ext>
              </a:extLst>
            </p:cNvPr>
            <p:cNvGrpSpPr/>
            <p:nvPr/>
          </p:nvGrpSpPr>
          <p:grpSpPr>
            <a:xfrm>
              <a:off x="5813595" y="3983016"/>
              <a:ext cx="240996" cy="241470"/>
              <a:chOff x="2685521" y="3556349"/>
              <a:chExt cx="251113" cy="251607"/>
            </a:xfrm>
          </p:grpSpPr>
          <p:sp>
            <p:nvSpPr>
              <p:cNvPr id="279" name="Freeform 16">
                <a:extLst>
                  <a:ext uri="{FF2B5EF4-FFF2-40B4-BE49-F238E27FC236}">
                    <a16:creationId xmlns:a16="http://schemas.microsoft.com/office/drawing/2014/main" id="{A119F0EB-1735-44CC-BEE5-90DCEF49F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4107" y="3561390"/>
                <a:ext cx="212198" cy="230310"/>
              </a:xfrm>
              <a:custGeom>
                <a:avLst/>
                <a:gdLst>
                  <a:gd name="T0" fmla="*/ 32 w 32"/>
                  <a:gd name="T1" fmla="*/ 7 h 35"/>
                  <a:gd name="T2" fmla="*/ 18 w 32"/>
                  <a:gd name="T3" fmla="*/ 0 h 35"/>
                  <a:gd name="T4" fmla="*/ 0 w 32"/>
                  <a:gd name="T5" fmla="*/ 18 h 35"/>
                  <a:gd name="T6" fmla="*/ 11 w 32"/>
                  <a:gd name="T7" fmla="*/ 35 h 35"/>
                  <a:gd name="T8" fmla="*/ 32 w 32"/>
                  <a:gd name="T9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5">
                    <a:moveTo>
                      <a:pt x="32" y="7"/>
                    </a:moveTo>
                    <a:cubicBezTo>
                      <a:pt x="28" y="3"/>
                      <a:pt x="23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6"/>
                      <a:pt x="4" y="32"/>
                      <a:pt x="11" y="35"/>
                    </a:cubicBezTo>
                    <a:cubicBezTo>
                      <a:pt x="12" y="22"/>
                      <a:pt x="20" y="11"/>
                      <a:pt x="32" y="7"/>
                    </a:cubicBezTo>
                    <a:close/>
                  </a:path>
                </a:pathLst>
              </a:custGeom>
              <a:solidFill>
                <a:schemeClr val="tx1">
                  <a:alpha val="4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0" name="Oval 8">
                <a:extLst>
                  <a:ext uri="{FF2B5EF4-FFF2-40B4-BE49-F238E27FC236}">
                    <a16:creationId xmlns:a16="http://schemas.microsoft.com/office/drawing/2014/main" id="{F02057E3-F72F-47AA-B4B3-06EBA897F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5521" y="3556349"/>
                <a:ext cx="251113" cy="251607"/>
              </a:xfrm>
              <a:prstGeom prst="ellips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33AE0E97-0D07-48D8-A210-F3BE16FF72B6}"/>
                </a:ext>
              </a:extLst>
            </p:cNvPr>
            <p:cNvGrpSpPr/>
            <p:nvPr/>
          </p:nvGrpSpPr>
          <p:grpSpPr>
            <a:xfrm>
              <a:off x="6140763" y="3983016"/>
              <a:ext cx="241470" cy="241470"/>
              <a:chOff x="3026424" y="3556349"/>
              <a:chExt cx="251607" cy="251607"/>
            </a:xfrm>
          </p:grpSpPr>
          <p:sp>
            <p:nvSpPr>
              <p:cNvPr id="277" name="Freeform 16">
                <a:extLst>
                  <a:ext uri="{FF2B5EF4-FFF2-40B4-BE49-F238E27FC236}">
                    <a16:creationId xmlns:a16="http://schemas.microsoft.com/office/drawing/2014/main" id="{11CBDE63-E209-447B-8027-98271E979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2011" y="3561390"/>
                <a:ext cx="212198" cy="230310"/>
              </a:xfrm>
              <a:custGeom>
                <a:avLst/>
                <a:gdLst>
                  <a:gd name="T0" fmla="*/ 32 w 32"/>
                  <a:gd name="T1" fmla="*/ 7 h 35"/>
                  <a:gd name="T2" fmla="*/ 18 w 32"/>
                  <a:gd name="T3" fmla="*/ 0 h 35"/>
                  <a:gd name="T4" fmla="*/ 0 w 32"/>
                  <a:gd name="T5" fmla="*/ 18 h 35"/>
                  <a:gd name="T6" fmla="*/ 11 w 32"/>
                  <a:gd name="T7" fmla="*/ 35 h 35"/>
                  <a:gd name="T8" fmla="*/ 32 w 32"/>
                  <a:gd name="T9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5">
                    <a:moveTo>
                      <a:pt x="32" y="7"/>
                    </a:moveTo>
                    <a:cubicBezTo>
                      <a:pt x="28" y="3"/>
                      <a:pt x="23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6"/>
                      <a:pt x="4" y="32"/>
                      <a:pt x="11" y="35"/>
                    </a:cubicBezTo>
                    <a:cubicBezTo>
                      <a:pt x="12" y="22"/>
                      <a:pt x="20" y="11"/>
                      <a:pt x="32" y="7"/>
                    </a:cubicBezTo>
                    <a:close/>
                  </a:path>
                </a:pathLst>
              </a:custGeom>
              <a:solidFill>
                <a:schemeClr val="tx1">
                  <a:alpha val="4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8" name="Oval 9">
                <a:extLst>
                  <a:ext uri="{FF2B5EF4-FFF2-40B4-BE49-F238E27FC236}">
                    <a16:creationId xmlns:a16="http://schemas.microsoft.com/office/drawing/2014/main" id="{C9666443-6799-4878-954F-B52AD0459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6424" y="3556349"/>
                <a:ext cx="251607" cy="251607"/>
              </a:xfrm>
              <a:prstGeom prst="ellips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CA7064AA-99DB-47A6-979C-5245B126874A}"/>
                </a:ext>
              </a:extLst>
            </p:cNvPr>
            <p:cNvGrpSpPr/>
            <p:nvPr/>
          </p:nvGrpSpPr>
          <p:grpSpPr>
            <a:xfrm>
              <a:off x="6463193" y="3983016"/>
              <a:ext cx="241470" cy="241470"/>
              <a:chOff x="3362390" y="3556349"/>
              <a:chExt cx="251607" cy="251607"/>
            </a:xfrm>
          </p:grpSpPr>
          <p:sp>
            <p:nvSpPr>
              <p:cNvPr id="275" name="Freeform 16">
                <a:extLst>
                  <a:ext uri="{FF2B5EF4-FFF2-40B4-BE49-F238E27FC236}">
                    <a16:creationId xmlns:a16="http://schemas.microsoft.com/office/drawing/2014/main" id="{C38F77B1-5C41-456E-9619-665449853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3196" y="3561390"/>
                <a:ext cx="212198" cy="230310"/>
              </a:xfrm>
              <a:custGeom>
                <a:avLst/>
                <a:gdLst>
                  <a:gd name="T0" fmla="*/ 32 w 32"/>
                  <a:gd name="T1" fmla="*/ 7 h 35"/>
                  <a:gd name="T2" fmla="*/ 18 w 32"/>
                  <a:gd name="T3" fmla="*/ 0 h 35"/>
                  <a:gd name="T4" fmla="*/ 0 w 32"/>
                  <a:gd name="T5" fmla="*/ 18 h 35"/>
                  <a:gd name="T6" fmla="*/ 11 w 32"/>
                  <a:gd name="T7" fmla="*/ 35 h 35"/>
                  <a:gd name="T8" fmla="*/ 32 w 32"/>
                  <a:gd name="T9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5">
                    <a:moveTo>
                      <a:pt x="32" y="7"/>
                    </a:moveTo>
                    <a:cubicBezTo>
                      <a:pt x="28" y="3"/>
                      <a:pt x="23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6"/>
                      <a:pt x="4" y="32"/>
                      <a:pt x="11" y="35"/>
                    </a:cubicBezTo>
                    <a:cubicBezTo>
                      <a:pt x="12" y="22"/>
                      <a:pt x="20" y="11"/>
                      <a:pt x="32" y="7"/>
                    </a:cubicBezTo>
                    <a:close/>
                  </a:path>
                </a:pathLst>
              </a:custGeom>
              <a:solidFill>
                <a:schemeClr val="tx1">
                  <a:alpha val="4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6" name="Oval 10">
                <a:extLst>
                  <a:ext uri="{FF2B5EF4-FFF2-40B4-BE49-F238E27FC236}">
                    <a16:creationId xmlns:a16="http://schemas.microsoft.com/office/drawing/2014/main" id="{8D4B286E-162B-41CF-B65E-3B11DA8BD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2390" y="3556349"/>
                <a:ext cx="251607" cy="251607"/>
              </a:xfrm>
              <a:prstGeom prst="ellips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8E89A07A-460C-464C-9E8D-75CAA43140F0}"/>
                </a:ext>
              </a:extLst>
            </p:cNvPr>
            <p:cNvGrpSpPr/>
            <p:nvPr/>
          </p:nvGrpSpPr>
          <p:grpSpPr>
            <a:xfrm>
              <a:off x="6790361" y="3983016"/>
              <a:ext cx="241470" cy="241470"/>
              <a:chOff x="3703292" y="3556349"/>
              <a:chExt cx="251607" cy="251607"/>
            </a:xfrm>
          </p:grpSpPr>
          <p:sp>
            <p:nvSpPr>
              <p:cNvPr id="273" name="Freeform 16">
                <a:extLst>
                  <a:ext uri="{FF2B5EF4-FFF2-40B4-BE49-F238E27FC236}">
                    <a16:creationId xmlns:a16="http://schemas.microsoft.com/office/drawing/2014/main" id="{65138E14-3E6B-43CA-8563-2112704B9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9158" y="3561390"/>
                <a:ext cx="212198" cy="230310"/>
              </a:xfrm>
              <a:custGeom>
                <a:avLst/>
                <a:gdLst>
                  <a:gd name="T0" fmla="*/ 32 w 32"/>
                  <a:gd name="T1" fmla="*/ 7 h 35"/>
                  <a:gd name="T2" fmla="*/ 18 w 32"/>
                  <a:gd name="T3" fmla="*/ 0 h 35"/>
                  <a:gd name="T4" fmla="*/ 0 w 32"/>
                  <a:gd name="T5" fmla="*/ 18 h 35"/>
                  <a:gd name="T6" fmla="*/ 11 w 32"/>
                  <a:gd name="T7" fmla="*/ 35 h 35"/>
                  <a:gd name="T8" fmla="*/ 32 w 32"/>
                  <a:gd name="T9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5">
                    <a:moveTo>
                      <a:pt x="32" y="7"/>
                    </a:moveTo>
                    <a:cubicBezTo>
                      <a:pt x="28" y="3"/>
                      <a:pt x="23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6"/>
                      <a:pt x="4" y="32"/>
                      <a:pt x="11" y="35"/>
                    </a:cubicBezTo>
                    <a:cubicBezTo>
                      <a:pt x="12" y="22"/>
                      <a:pt x="20" y="11"/>
                      <a:pt x="32" y="7"/>
                    </a:cubicBezTo>
                    <a:close/>
                  </a:path>
                </a:pathLst>
              </a:custGeom>
              <a:solidFill>
                <a:schemeClr val="tx1">
                  <a:alpha val="4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4" name="Oval 11">
                <a:extLst>
                  <a:ext uri="{FF2B5EF4-FFF2-40B4-BE49-F238E27FC236}">
                    <a16:creationId xmlns:a16="http://schemas.microsoft.com/office/drawing/2014/main" id="{761C6DEC-54D9-4499-B4A6-2DD18E227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3292" y="3556349"/>
                <a:ext cx="251607" cy="251607"/>
              </a:xfrm>
              <a:prstGeom prst="ellips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113F2156-4787-458E-BF08-2A04CD593AB8}"/>
                </a:ext>
              </a:extLst>
            </p:cNvPr>
            <p:cNvGrpSpPr/>
            <p:nvPr/>
          </p:nvGrpSpPr>
          <p:grpSpPr>
            <a:xfrm>
              <a:off x="5269582" y="3530381"/>
              <a:ext cx="2158037" cy="391086"/>
              <a:chOff x="2118670" y="3084712"/>
              <a:chExt cx="2248633" cy="407504"/>
            </a:xfrm>
            <a:solidFill>
              <a:srgbClr val="61615F"/>
            </a:solidFill>
          </p:grpSpPr>
          <p:sp>
            <p:nvSpPr>
              <p:cNvPr id="269" name="Rectangle 17">
                <a:extLst>
                  <a:ext uri="{FF2B5EF4-FFF2-40B4-BE49-F238E27FC236}">
                    <a16:creationId xmlns:a16="http://schemas.microsoft.com/office/drawing/2014/main" id="{E0877247-0AC7-45EC-8702-E627B7B1E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8126" y="3084712"/>
                <a:ext cx="374449" cy="407504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0" name="Rectangle 18">
                <a:extLst>
                  <a:ext uri="{FF2B5EF4-FFF2-40B4-BE49-F238E27FC236}">
                    <a16:creationId xmlns:a16="http://schemas.microsoft.com/office/drawing/2014/main" id="{B6BB55A5-F0F9-4674-8F27-51E4E2289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3398" y="3084712"/>
                <a:ext cx="374449" cy="407504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1" name="Rectangle 19">
                <a:extLst>
                  <a:ext uri="{FF2B5EF4-FFF2-40B4-BE49-F238E27FC236}">
                    <a16:creationId xmlns:a16="http://schemas.microsoft.com/office/drawing/2014/main" id="{7D1014C6-269B-4E5D-8535-339BA6980D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8670" y="3084712"/>
                <a:ext cx="374449" cy="407504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2" name="Rectangle 17">
                <a:extLst>
                  <a:ext uri="{FF2B5EF4-FFF2-40B4-BE49-F238E27FC236}">
                    <a16:creationId xmlns:a16="http://schemas.microsoft.com/office/drawing/2014/main" id="{0C54DAC6-E738-45BE-A6A5-CC479413D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54" y="3084712"/>
                <a:ext cx="374449" cy="407504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364" name="Freeform: Shape 363">
            <a:extLst>
              <a:ext uri="{FF2B5EF4-FFF2-40B4-BE49-F238E27FC236}">
                <a16:creationId xmlns:a16="http://schemas.microsoft.com/office/drawing/2014/main" id="{BA7C9C42-18E3-4D26-9B80-9F08D4AF2F78}"/>
              </a:ext>
            </a:extLst>
          </p:cNvPr>
          <p:cNvSpPr/>
          <p:nvPr/>
        </p:nvSpPr>
        <p:spPr>
          <a:xfrm>
            <a:off x="-2" y="-2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0 h 5143500"/>
              <a:gd name="connsiteX5" fmla="*/ 2205585 w 9144000"/>
              <a:gd name="connsiteY5" fmla="*/ 700976 h 5143500"/>
              <a:gd name="connsiteX6" fmla="*/ 1600729 w 9144000"/>
              <a:gd name="connsiteY6" fmla="*/ 1305832 h 5143500"/>
              <a:gd name="connsiteX7" fmla="*/ 2205585 w 9144000"/>
              <a:gd name="connsiteY7" fmla="*/ 1910688 h 5143500"/>
              <a:gd name="connsiteX8" fmla="*/ 2810441 w 9144000"/>
              <a:gd name="connsiteY8" fmla="*/ 1305832 h 5143500"/>
              <a:gd name="connsiteX9" fmla="*/ 2205585 w 9144000"/>
              <a:gd name="connsiteY9" fmla="*/ 700976 h 5143500"/>
              <a:gd name="connsiteX10" fmla="*/ 879477 w 9144000"/>
              <a:gd name="connsiteY10" fmla="*/ 1576707 h 5143500"/>
              <a:gd name="connsiteX11" fmla="*/ 347409 w 9144000"/>
              <a:gd name="connsiteY11" fmla="*/ 2108775 h 5143500"/>
              <a:gd name="connsiteX12" fmla="*/ 879477 w 9144000"/>
              <a:gd name="connsiteY12" fmla="*/ 2640843 h 5143500"/>
              <a:gd name="connsiteX13" fmla="*/ 1411545 w 9144000"/>
              <a:gd name="connsiteY13" fmla="*/ 2108775 h 5143500"/>
              <a:gd name="connsiteX14" fmla="*/ 879477 w 9144000"/>
              <a:gd name="connsiteY14" fmla="*/ 1576707 h 5143500"/>
              <a:gd name="connsiteX15" fmla="*/ 6510744 w 9144000"/>
              <a:gd name="connsiteY15" fmla="*/ 2391945 h 5143500"/>
              <a:gd name="connsiteX16" fmla="*/ 5905888 w 9144000"/>
              <a:gd name="connsiteY16" fmla="*/ 2996801 h 5143500"/>
              <a:gd name="connsiteX17" fmla="*/ 6510744 w 9144000"/>
              <a:gd name="connsiteY17" fmla="*/ 3601657 h 5143500"/>
              <a:gd name="connsiteX18" fmla="*/ 7115600 w 9144000"/>
              <a:gd name="connsiteY18" fmla="*/ 2996801 h 5143500"/>
              <a:gd name="connsiteX19" fmla="*/ 6510744 w 9144000"/>
              <a:gd name="connsiteY19" fmla="*/ 2391945 h 5143500"/>
              <a:gd name="connsiteX20" fmla="*/ 8099112 w 9144000"/>
              <a:gd name="connsiteY20" fmla="*/ 3069786 h 5143500"/>
              <a:gd name="connsiteX21" fmla="*/ 7702845 w 9144000"/>
              <a:gd name="connsiteY21" fmla="*/ 3466053 h 5143500"/>
              <a:gd name="connsiteX22" fmla="*/ 8099112 w 9144000"/>
              <a:gd name="connsiteY22" fmla="*/ 3862320 h 5143500"/>
              <a:gd name="connsiteX23" fmla="*/ 8495379 w 9144000"/>
              <a:gd name="connsiteY23" fmla="*/ 3466053 h 5143500"/>
              <a:gd name="connsiteX24" fmla="*/ 8099112 w 9144000"/>
              <a:gd name="connsiteY24" fmla="*/ 3069786 h 5143500"/>
              <a:gd name="connsiteX25" fmla="*/ 2478377 w 9144000"/>
              <a:gd name="connsiteY25" fmla="*/ 2952385 h 5143500"/>
              <a:gd name="connsiteX26" fmla="*/ 1697105 w 9144000"/>
              <a:gd name="connsiteY26" fmla="*/ 3733657 h 5143500"/>
              <a:gd name="connsiteX27" fmla="*/ 2478377 w 9144000"/>
              <a:gd name="connsiteY27" fmla="*/ 4514929 h 5143500"/>
              <a:gd name="connsiteX28" fmla="*/ 3259649 w 9144000"/>
              <a:gd name="connsiteY28" fmla="*/ 3733657 h 5143500"/>
              <a:gd name="connsiteX29" fmla="*/ 2478377 w 9144000"/>
              <a:gd name="connsiteY29" fmla="*/ 2952385 h 5143500"/>
              <a:gd name="connsiteX30" fmla="*/ 5060034 w 9144000"/>
              <a:gd name="connsiteY30" fmla="*/ 3052363 h 5143500"/>
              <a:gd name="connsiteX31" fmla="*/ 4455178 w 9144000"/>
              <a:gd name="connsiteY31" fmla="*/ 3657219 h 5143500"/>
              <a:gd name="connsiteX32" fmla="*/ 5060034 w 9144000"/>
              <a:gd name="connsiteY32" fmla="*/ 4262075 h 5143500"/>
              <a:gd name="connsiteX33" fmla="*/ 5664890 w 9144000"/>
              <a:gd name="connsiteY33" fmla="*/ 3657219 h 5143500"/>
              <a:gd name="connsiteX34" fmla="*/ 5060034 w 9144000"/>
              <a:gd name="connsiteY34" fmla="*/ 3052363 h 5143500"/>
              <a:gd name="connsiteX35" fmla="*/ 7439470 w 9144000"/>
              <a:gd name="connsiteY35" fmla="*/ 4006932 h 5143500"/>
              <a:gd name="connsiteX36" fmla="*/ 7043203 w 9144000"/>
              <a:gd name="connsiteY36" fmla="*/ 4403199 h 5143500"/>
              <a:gd name="connsiteX37" fmla="*/ 7439470 w 9144000"/>
              <a:gd name="connsiteY37" fmla="*/ 4799466 h 5143500"/>
              <a:gd name="connsiteX38" fmla="*/ 7835737 w 9144000"/>
              <a:gd name="connsiteY38" fmla="*/ 4403199 h 5143500"/>
              <a:gd name="connsiteX39" fmla="*/ 7439470 w 9144000"/>
              <a:gd name="connsiteY39" fmla="*/ 4006932 h 5143500"/>
              <a:gd name="connsiteX40" fmla="*/ 4138986 w 9144000"/>
              <a:gd name="connsiteY40" fmla="*/ 3865905 h 5143500"/>
              <a:gd name="connsiteX41" fmla="*/ 3742719 w 9144000"/>
              <a:gd name="connsiteY41" fmla="*/ 4262172 h 5143500"/>
              <a:gd name="connsiteX42" fmla="*/ 4138986 w 9144000"/>
              <a:gd name="connsiteY42" fmla="*/ 4658439 h 5143500"/>
              <a:gd name="connsiteX43" fmla="*/ 4535253 w 9144000"/>
              <a:gd name="connsiteY43" fmla="*/ 4262172 h 5143500"/>
              <a:gd name="connsiteX44" fmla="*/ 4138986 w 9144000"/>
              <a:gd name="connsiteY44" fmla="*/ 3865905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  <a:moveTo>
                  <a:pt x="2205585" y="700976"/>
                </a:moveTo>
                <a:cubicBezTo>
                  <a:pt x="1871532" y="700976"/>
                  <a:pt x="1600729" y="971779"/>
                  <a:pt x="1600729" y="1305832"/>
                </a:cubicBezTo>
                <a:cubicBezTo>
                  <a:pt x="1600729" y="1639885"/>
                  <a:pt x="1871532" y="1910688"/>
                  <a:pt x="2205585" y="1910688"/>
                </a:cubicBezTo>
                <a:cubicBezTo>
                  <a:pt x="2539638" y="1910688"/>
                  <a:pt x="2810441" y="1639885"/>
                  <a:pt x="2810441" y="1305832"/>
                </a:cubicBezTo>
                <a:cubicBezTo>
                  <a:pt x="2810441" y="971779"/>
                  <a:pt x="2539638" y="700976"/>
                  <a:pt x="2205585" y="700976"/>
                </a:cubicBezTo>
                <a:close/>
                <a:moveTo>
                  <a:pt x="879477" y="1576707"/>
                </a:moveTo>
                <a:cubicBezTo>
                  <a:pt x="585624" y="1576707"/>
                  <a:pt x="347409" y="1814922"/>
                  <a:pt x="347409" y="2108775"/>
                </a:cubicBezTo>
                <a:cubicBezTo>
                  <a:pt x="347409" y="2402628"/>
                  <a:pt x="585624" y="2640843"/>
                  <a:pt x="879477" y="2640843"/>
                </a:cubicBezTo>
                <a:cubicBezTo>
                  <a:pt x="1173330" y="2640843"/>
                  <a:pt x="1411545" y="2402628"/>
                  <a:pt x="1411545" y="2108775"/>
                </a:cubicBezTo>
                <a:cubicBezTo>
                  <a:pt x="1411545" y="1814922"/>
                  <a:pt x="1173330" y="1576707"/>
                  <a:pt x="879477" y="1576707"/>
                </a:cubicBezTo>
                <a:close/>
                <a:moveTo>
                  <a:pt x="6510744" y="2391945"/>
                </a:moveTo>
                <a:cubicBezTo>
                  <a:pt x="6176691" y="2391945"/>
                  <a:pt x="5905888" y="2662748"/>
                  <a:pt x="5905888" y="2996801"/>
                </a:cubicBezTo>
                <a:cubicBezTo>
                  <a:pt x="5905888" y="3330854"/>
                  <a:pt x="6176691" y="3601657"/>
                  <a:pt x="6510744" y="3601657"/>
                </a:cubicBezTo>
                <a:cubicBezTo>
                  <a:pt x="6844797" y="3601657"/>
                  <a:pt x="7115600" y="3330854"/>
                  <a:pt x="7115600" y="2996801"/>
                </a:cubicBezTo>
                <a:cubicBezTo>
                  <a:pt x="7115600" y="2662748"/>
                  <a:pt x="6844797" y="2391945"/>
                  <a:pt x="6510744" y="2391945"/>
                </a:cubicBezTo>
                <a:close/>
                <a:moveTo>
                  <a:pt x="8099112" y="3069786"/>
                </a:moveTo>
                <a:cubicBezTo>
                  <a:pt x="7880260" y="3069786"/>
                  <a:pt x="7702845" y="3247201"/>
                  <a:pt x="7702845" y="3466053"/>
                </a:cubicBezTo>
                <a:cubicBezTo>
                  <a:pt x="7702845" y="3684905"/>
                  <a:pt x="7880260" y="3862320"/>
                  <a:pt x="8099112" y="3862320"/>
                </a:cubicBezTo>
                <a:cubicBezTo>
                  <a:pt x="8317964" y="3862320"/>
                  <a:pt x="8495379" y="3684905"/>
                  <a:pt x="8495379" y="3466053"/>
                </a:cubicBezTo>
                <a:cubicBezTo>
                  <a:pt x="8495379" y="3247201"/>
                  <a:pt x="8317964" y="3069786"/>
                  <a:pt x="8099112" y="3069786"/>
                </a:cubicBezTo>
                <a:close/>
                <a:moveTo>
                  <a:pt x="2478377" y="2952385"/>
                </a:moveTo>
                <a:cubicBezTo>
                  <a:pt x="2046892" y="2952385"/>
                  <a:pt x="1697105" y="3302172"/>
                  <a:pt x="1697105" y="3733657"/>
                </a:cubicBezTo>
                <a:cubicBezTo>
                  <a:pt x="1697105" y="4165142"/>
                  <a:pt x="2046892" y="4514929"/>
                  <a:pt x="2478377" y="4514929"/>
                </a:cubicBezTo>
                <a:cubicBezTo>
                  <a:pt x="2909862" y="4514929"/>
                  <a:pt x="3259649" y="4165142"/>
                  <a:pt x="3259649" y="3733657"/>
                </a:cubicBezTo>
                <a:cubicBezTo>
                  <a:pt x="3259649" y="3302172"/>
                  <a:pt x="2909862" y="2952385"/>
                  <a:pt x="2478377" y="2952385"/>
                </a:cubicBezTo>
                <a:close/>
                <a:moveTo>
                  <a:pt x="5060034" y="3052363"/>
                </a:moveTo>
                <a:cubicBezTo>
                  <a:pt x="4725981" y="3052363"/>
                  <a:pt x="4455178" y="3323166"/>
                  <a:pt x="4455178" y="3657219"/>
                </a:cubicBezTo>
                <a:cubicBezTo>
                  <a:pt x="4455178" y="3991272"/>
                  <a:pt x="4725981" y="4262075"/>
                  <a:pt x="5060034" y="4262075"/>
                </a:cubicBezTo>
                <a:cubicBezTo>
                  <a:pt x="5394087" y="4262075"/>
                  <a:pt x="5664890" y="3991272"/>
                  <a:pt x="5664890" y="3657219"/>
                </a:cubicBezTo>
                <a:cubicBezTo>
                  <a:pt x="5664890" y="3323166"/>
                  <a:pt x="5394087" y="3052363"/>
                  <a:pt x="5060034" y="3052363"/>
                </a:cubicBezTo>
                <a:close/>
                <a:moveTo>
                  <a:pt x="7439470" y="4006932"/>
                </a:moveTo>
                <a:cubicBezTo>
                  <a:pt x="7220618" y="4006932"/>
                  <a:pt x="7043203" y="4184347"/>
                  <a:pt x="7043203" y="4403199"/>
                </a:cubicBezTo>
                <a:cubicBezTo>
                  <a:pt x="7043203" y="4622051"/>
                  <a:pt x="7220618" y="4799466"/>
                  <a:pt x="7439470" y="4799466"/>
                </a:cubicBezTo>
                <a:cubicBezTo>
                  <a:pt x="7658322" y="4799466"/>
                  <a:pt x="7835737" y="4622051"/>
                  <a:pt x="7835737" y="4403199"/>
                </a:cubicBezTo>
                <a:cubicBezTo>
                  <a:pt x="7835737" y="4184347"/>
                  <a:pt x="7658322" y="4006932"/>
                  <a:pt x="7439470" y="4006932"/>
                </a:cubicBezTo>
                <a:close/>
                <a:moveTo>
                  <a:pt x="4138986" y="3865905"/>
                </a:moveTo>
                <a:cubicBezTo>
                  <a:pt x="3920134" y="3865905"/>
                  <a:pt x="3742719" y="4043320"/>
                  <a:pt x="3742719" y="4262172"/>
                </a:cubicBezTo>
                <a:cubicBezTo>
                  <a:pt x="3742719" y="4481024"/>
                  <a:pt x="3920134" y="4658439"/>
                  <a:pt x="4138986" y="4658439"/>
                </a:cubicBezTo>
                <a:cubicBezTo>
                  <a:pt x="4357838" y="4658439"/>
                  <a:pt x="4535253" y="4481024"/>
                  <a:pt x="4535253" y="4262172"/>
                </a:cubicBezTo>
                <a:cubicBezTo>
                  <a:pt x="4535253" y="4043320"/>
                  <a:pt x="4357838" y="3865905"/>
                  <a:pt x="4138986" y="3865905"/>
                </a:cubicBezTo>
                <a:close/>
              </a:path>
            </a:pathLst>
          </a:custGeom>
          <a:solidFill>
            <a:schemeClr val="accent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5D8ABAB4-7972-4F44-8168-E51FA071032B}"/>
              </a:ext>
            </a:extLst>
          </p:cNvPr>
          <p:cNvSpPr/>
          <p:nvPr/>
        </p:nvSpPr>
        <p:spPr>
          <a:xfrm rot="1996534">
            <a:off x="6542900" y="358870"/>
            <a:ext cx="2073930" cy="620999"/>
          </a:xfrm>
          <a:custGeom>
            <a:avLst/>
            <a:gdLst>
              <a:gd name="connsiteX0" fmla="*/ 394091 w 2073930"/>
              <a:gd name="connsiteY0" fmla="*/ 201770 h 620999"/>
              <a:gd name="connsiteX1" fmla="*/ 2005337 w 2073930"/>
              <a:gd name="connsiteY1" fmla="*/ 498174 h 620999"/>
              <a:gd name="connsiteX2" fmla="*/ 2063718 w 2073930"/>
              <a:gd name="connsiteY2" fmla="*/ 598279 h 620999"/>
              <a:gd name="connsiteX3" fmla="*/ 2073930 w 2073930"/>
              <a:gd name="connsiteY3" fmla="*/ 620999 h 620999"/>
              <a:gd name="connsiteX4" fmla="*/ 0 w 2073930"/>
              <a:gd name="connsiteY4" fmla="*/ 620999 h 620999"/>
              <a:gd name="connsiteX5" fmla="*/ 57446 w 2073930"/>
              <a:gd name="connsiteY5" fmla="*/ 529089 h 620999"/>
              <a:gd name="connsiteX6" fmla="*/ 394091 w 2073930"/>
              <a:gd name="connsiteY6" fmla="*/ 201770 h 620999"/>
              <a:gd name="connsiteX0" fmla="*/ 394091 w 2073930"/>
              <a:gd name="connsiteY0" fmla="*/ 201770 h 620999"/>
              <a:gd name="connsiteX1" fmla="*/ 2005337 w 2073930"/>
              <a:gd name="connsiteY1" fmla="*/ 498174 h 620999"/>
              <a:gd name="connsiteX2" fmla="*/ 2063718 w 2073930"/>
              <a:gd name="connsiteY2" fmla="*/ 598279 h 620999"/>
              <a:gd name="connsiteX3" fmla="*/ 2073930 w 2073930"/>
              <a:gd name="connsiteY3" fmla="*/ 620999 h 620999"/>
              <a:gd name="connsiteX4" fmla="*/ 1101853 w 2073930"/>
              <a:gd name="connsiteY4" fmla="*/ 618135 h 620999"/>
              <a:gd name="connsiteX5" fmla="*/ 0 w 2073930"/>
              <a:gd name="connsiteY5" fmla="*/ 620999 h 620999"/>
              <a:gd name="connsiteX6" fmla="*/ 57446 w 2073930"/>
              <a:gd name="connsiteY6" fmla="*/ 529089 h 620999"/>
              <a:gd name="connsiteX7" fmla="*/ 394091 w 2073930"/>
              <a:gd name="connsiteY7" fmla="*/ 201770 h 620999"/>
              <a:gd name="connsiteX0" fmla="*/ 1101853 w 2073930"/>
              <a:gd name="connsiteY0" fmla="*/ 618135 h 709575"/>
              <a:gd name="connsiteX1" fmla="*/ 0 w 2073930"/>
              <a:gd name="connsiteY1" fmla="*/ 620999 h 709575"/>
              <a:gd name="connsiteX2" fmla="*/ 57446 w 2073930"/>
              <a:gd name="connsiteY2" fmla="*/ 529089 h 709575"/>
              <a:gd name="connsiteX3" fmla="*/ 394091 w 2073930"/>
              <a:gd name="connsiteY3" fmla="*/ 201770 h 709575"/>
              <a:gd name="connsiteX4" fmla="*/ 2005337 w 2073930"/>
              <a:gd name="connsiteY4" fmla="*/ 498174 h 709575"/>
              <a:gd name="connsiteX5" fmla="*/ 2063718 w 2073930"/>
              <a:gd name="connsiteY5" fmla="*/ 598279 h 709575"/>
              <a:gd name="connsiteX6" fmla="*/ 2073930 w 2073930"/>
              <a:gd name="connsiteY6" fmla="*/ 620999 h 709575"/>
              <a:gd name="connsiteX7" fmla="*/ 1193293 w 2073930"/>
              <a:gd name="connsiteY7" fmla="*/ 709575 h 709575"/>
              <a:gd name="connsiteX0" fmla="*/ 1101853 w 2073930"/>
              <a:gd name="connsiteY0" fmla="*/ 618135 h 620999"/>
              <a:gd name="connsiteX1" fmla="*/ 0 w 2073930"/>
              <a:gd name="connsiteY1" fmla="*/ 620999 h 620999"/>
              <a:gd name="connsiteX2" fmla="*/ 57446 w 2073930"/>
              <a:gd name="connsiteY2" fmla="*/ 529089 h 620999"/>
              <a:gd name="connsiteX3" fmla="*/ 394091 w 2073930"/>
              <a:gd name="connsiteY3" fmla="*/ 201770 h 620999"/>
              <a:gd name="connsiteX4" fmla="*/ 2005337 w 2073930"/>
              <a:gd name="connsiteY4" fmla="*/ 498174 h 620999"/>
              <a:gd name="connsiteX5" fmla="*/ 2063718 w 2073930"/>
              <a:gd name="connsiteY5" fmla="*/ 598279 h 620999"/>
              <a:gd name="connsiteX6" fmla="*/ 2073930 w 2073930"/>
              <a:gd name="connsiteY6" fmla="*/ 620999 h 620999"/>
              <a:gd name="connsiteX0" fmla="*/ 0 w 2073930"/>
              <a:gd name="connsiteY0" fmla="*/ 620999 h 620999"/>
              <a:gd name="connsiteX1" fmla="*/ 57446 w 2073930"/>
              <a:gd name="connsiteY1" fmla="*/ 529089 h 620999"/>
              <a:gd name="connsiteX2" fmla="*/ 394091 w 2073930"/>
              <a:gd name="connsiteY2" fmla="*/ 201770 h 620999"/>
              <a:gd name="connsiteX3" fmla="*/ 2005337 w 2073930"/>
              <a:gd name="connsiteY3" fmla="*/ 498174 h 620999"/>
              <a:gd name="connsiteX4" fmla="*/ 2063718 w 2073930"/>
              <a:gd name="connsiteY4" fmla="*/ 598279 h 620999"/>
              <a:gd name="connsiteX5" fmla="*/ 2073930 w 2073930"/>
              <a:gd name="connsiteY5" fmla="*/ 620999 h 62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3930" h="620999">
                <a:moveTo>
                  <a:pt x="0" y="620999"/>
                </a:moveTo>
                <a:lnTo>
                  <a:pt x="57446" y="529089"/>
                </a:lnTo>
                <a:cubicBezTo>
                  <a:pt x="144492" y="403456"/>
                  <a:pt x="257368" y="291497"/>
                  <a:pt x="394091" y="201770"/>
                </a:cubicBezTo>
                <a:cubicBezTo>
                  <a:pt x="940987" y="-157140"/>
                  <a:pt x="1662366" y="-24435"/>
                  <a:pt x="2005337" y="498174"/>
                </a:cubicBezTo>
                <a:cubicBezTo>
                  <a:pt x="2026772" y="530837"/>
                  <a:pt x="2046223" y="564250"/>
                  <a:pt x="2063718" y="598279"/>
                </a:cubicBezTo>
                <a:lnTo>
                  <a:pt x="2073930" y="620999"/>
                </a:lnTo>
              </a:path>
            </a:pathLst>
          </a:custGeom>
          <a:noFill/>
          <a:ln w="22225">
            <a:solidFill>
              <a:schemeClr val="tx1">
                <a:alpha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F4FEA520-4C3A-4D16-888D-A662D595632F}"/>
              </a:ext>
            </a:extLst>
          </p:cNvPr>
          <p:cNvSpPr/>
          <p:nvPr/>
        </p:nvSpPr>
        <p:spPr>
          <a:xfrm>
            <a:off x="6059604" y="198631"/>
            <a:ext cx="543637" cy="543637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158293B4-3467-4255-8DC0-BD75CA4B66C3}"/>
              </a:ext>
            </a:extLst>
          </p:cNvPr>
          <p:cNvSpPr/>
          <p:nvPr/>
        </p:nvSpPr>
        <p:spPr>
          <a:xfrm>
            <a:off x="7897503" y="1196844"/>
            <a:ext cx="543637" cy="543637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87588081-F99F-4B12-A950-87A657E36D35}"/>
              </a:ext>
            </a:extLst>
          </p:cNvPr>
          <p:cNvSpPr/>
          <p:nvPr/>
        </p:nvSpPr>
        <p:spPr>
          <a:xfrm>
            <a:off x="7774137" y="300806"/>
            <a:ext cx="543637" cy="543637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F4C41DB1-08E3-43BB-BD4D-F62B7EE19EAC}"/>
              </a:ext>
            </a:extLst>
          </p:cNvPr>
          <p:cNvSpPr/>
          <p:nvPr/>
        </p:nvSpPr>
        <p:spPr>
          <a:xfrm>
            <a:off x="3742717" y="3865903"/>
            <a:ext cx="792534" cy="792534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5C60F9CC-6783-4722-81B9-D4E6C38121C7}"/>
              </a:ext>
            </a:extLst>
          </p:cNvPr>
          <p:cNvSpPr/>
          <p:nvPr/>
        </p:nvSpPr>
        <p:spPr>
          <a:xfrm>
            <a:off x="3895117" y="3742638"/>
            <a:ext cx="401218" cy="40121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C22CA5-D31B-40AC-92E6-9C02C6E2D6A0}"/>
              </a:ext>
            </a:extLst>
          </p:cNvPr>
          <p:cNvGrpSpPr/>
          <p:nvPr/>
        </p:nvGrpSpPr>
        <p:grpSpPr>
          <a:xfrm>
            <a:off x="3405324" y="294166"/>
            <a:ext cx="2331720" cy="2331720"/>
            <a:chOff x="-2845237" y="1550456"/>
            <a:chExt cx="2331720" cy="23317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DDCBA5-3BD4-417F-A57C-956A3D77682F}"/>
                </a:ext>
              </a:extLst>
            </p:cNvPr>
            <p:cNvGrpSpPr/>
            <p:nvPr/>
          </p:nvGrpSpPr>
          <p:grpSpPr>
            <a:xfrm>
              <a:off x="-2845237" y="1550456"/>
              <a:ext cx="2331720" cy="2331720"/>
              <a:chOff x="-2845237" y="1550456"/>
              <a:chExt cx="2331720" cy="2331720"/>
            </a:xfrm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B698B17-6827-4333-9FC9-F67D91C89B7F}"/>
                  </a:ext>
                </a:extLst>
              </p:cNvPr>
              <p:cNvSpPr/>
              <p:nvPr/>
            </p:nvSpPr>
            <p:spPr>
              <a:xfrm>
                <a:off x="-2843605" y="1552088"/>
                <a:ext cx="2330088" cy="2330088"/>
              </a:xfrm>
              <a:custGeom>
                <a:avLst/>
                <a:gdLst>
                  <a:gd name="connsiteX0" fmla="*/ 1165044 w 2330088"/>
                  <a:gd name="connsiteY0" fmla="*/ 0 h 2330088"/>
                  <a:gd name="connsiteX1" fmla="*/ 2330088 w 2330088"/>
                  <a:gd name="connsiteY1" fmla="*/ 1165044 h 2330088"/>
                  <a:gd name="connsiteX2" fmla="*/ 1165044 w 2330088"/>
                  <a:gd name="connsiteY2" fmla="*/ 2330088 h 2330088"/>
                  <a:gd name="connsiteX3" fmla="*/ 0 w 2330088"/>
                  <a:gd name="connsiteY3" fmla="*/ 1165044 h 2330088"/>
                  <a:gd name="connsiteX4" fmla="*/ 1165044 w 2330088"/>
                  <a:gd name="connsiteY4" fmla="*/ 0 h 233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0088" h="2330088">
                    <a:moveTo>
                      <a:pt x="1165044" y="0"/>
                    </a:moveTo>
                    <a:cubicBezTo>
                      <a:pt x="1808480" y="0"/>
                      <a:pt x="2330088" y="521608"/>
                      <a:pt x="2330088" y="1165044"/>
                    </a:cubicBezTo>
                    <a:cubicBezTo>
                      <a:pt x="2330088" y="1808480"/>
                      <a:pt x="1808480" y="2330088"/>
                      <a:pt x="1165044" y="2330088"/>
                    </a:cubicBezTo>
                    <a:cubicBezTo>
                      <a:pt x="521608" y="2330088"/>
                      <a:pt x="0" y="1808480"/>
                      <a:pt x="0" y="1165044"/>
                    </a:cubicBezTo>
                    <a:cubicBezTo>
                      <a:pt x="0" y="521608"/>
                      <a:pt x="521608" y="0"/>
                      <a:pt x="1165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911F4EC-88F8-406B-ADFD-8FD3506E17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1758" r="11758"/>
              <a:stretch/>
            </p:blipFill>
            <p:spPr>
              <a:xfrm>
                <a:off x="-2845237" y="1550456"/>
                <a:ext cx="2331720" cy="2331720"/>
              </a:xfrm>
              <a:prstGeom prst="ellipse">
                <a:avLst/>
              </a:prstGeom>
            </p:spPr>
          </p:pic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E196AC02-3DBF-472F-9F26-01437AC71CAF}"/>
                </a:ext>
              </a:extLst>
            </p:cNvPr>
            <p:cNvSpPr txBox="1"/>
            <p:nvPr/>
          </p:nvSpPr>
          <p:spPr>
            <a:xfrm>
              <a:off x="-2461293" y="3059937"/>
              <a:ext cx="1540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NEW WORLD IT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860962F-FACE-4D7F-BBAA-2ABD4DF06E1E}"/>
                </a:ext>
              </a:extLst>
            </p:cNvPr>
            <p:cNvGrpSpPr/>
            <p:nvPr/>
          </p:nvGrpSpPr>
          <p:grpSpPr>
            <a:xfrm>
              <a:off x="-2420933" y="2039815"/>
              <a:ext cx="1564783" cy="844334"/>
              <a:chOff x="-2463135" y="1927274"/>
              <a:chExt cx="1564783" cy="844334"/>
            </a:xfrm>
          </p:grpSpPr>
          <p:sp>
            <p:nvSpPr>
              <p:cNvPr id="145" name="Freeform 128">
                <a:extLst>
                  <a:ext uri="{FF2B5EF4-FFF2-40B4-BE49-F238E27FC236}">
                    <a16:creationId xmlns:a16="http://schemas.microsoft.com/office/drawing/2014/main" id="{D8328911-09DC-4953-A372-BDC22D8E8C92}"/>
                  </a:ext>
                </a:extLst>
              </p:cNvPr>
              <p:cNvSpPr>
                <a:spLocks noChangeAspect="1"/>
              </p:cNvSpPr>
              <p:nvPr/>
            </p:nvSpPr>
            <p:spPr bwMode="white">
              <a:xfrm flipH="1">
                <a:off x="-1750323" y="1927274"/>
                <a:ext cx="851971" cy="470640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solidFill>
                <a:srgbClr val="FAC276"/>
              </a:solidFill>
              <a:ln w="22225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611E3578-0D3C-4A1C-BFF3-63AA628F645C}"/>
                  </a:ext>
                </a:extLst>
              </p:cNvPr>
              <p:cNvGrpSpPr/>
              <p:nvPr/>
            </p:nvGrpSpPr>
            <p:grpSpPr>
              <a:xfrm>
                <a:off x="-2463135" y="2017088"/>
                <a:ext cx="1365854" cy="754520"/>
                <a:chOff x="1097879" y="4182384"/>
                <a:chExt cx="729348" cy="402903"/>
              </a:xfrm>
            </p:grpSpPr>
            <p:sp>
              <p:nvSpPr>
                <p:cNvPr id="143" name="Freeform 128">
                  <a:extLst>
                    <a:ext uri="{FF2B5EF4-FFF2-40B4-BE49-F238E27FC236}">
                      <a16:creationId xmlns:a16="http://schemas.microsoft.com/office/drawing/2014/main" id="{C50DF131-8E12-4D1F-8E9F-BD005ECD2E6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white">
                <a:xfrm>
                  <a:off x="1097879" y="4182384"/>
                  <a:ext cx="729348" cy="402903"/>
                </a:xfrm>
                <a:custGeom>
                  <a:avLst/>
                  <a:gdLst>
                    <a:gd name="T0" fmla="*/ 396 w 509"/>
                    <a:gd name="T1" fmla="*/ 281 h 281"/>
                    <a:gd name="T2" fmla="*/ 57 w 509"/>
                    <a:gd name="T3" fmla="*/ 281 h 281"/>
                    <a:gd name="T4" fmla="*/ 0 w 509"/>
                    <a:gd name="T5" fmla="*/ 223 h 281"/>
                    <a:gd name="T6" fmla="*/ 43 w 509"/>
                    <a:gd name="T7" fmla="*/ 168 h 281"/>
                    <a:gd name="T8" fmla="*/ 110 w 509"/>
                    <a:gd name="T9" fmla="*/ 116 h 281"/>
                    <a:gd name="T10" fmla="*/ 232 w 509"/>
                    <a:gd name="T11" fmla="*/ 0 h 281"/>
                    <a:gd name="T12" fmla="*/ 343 w 509"/>
                    <a:gd name="T13" fmla="*/ 70 h 281"/>
                    <a:gd name="T14" fmla="*/ 396 w 509"/>
                    <a:gd name="T15" fmla="*/ 56 h 281"/>
                    <a:gd name="T16" fmla="*/ 509 w 509"/>
                    <a:gd name="T17" fmla="*/ 169 h 281"/>
                    <a:gd name="T18" fmla="*/ 396 w 509"/>
                    <a:gd name="T19" fmla="*/ 281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09" h="281">
                      <a:moveTo>
                        <a:pt x="396" y="281"/>
                      </a:moveTo>
                      <a:cubicBezTo>
                        <a:pt x="57" y="281"/>
                        <a:pt x="57" y="281"/>
                        <a:pt x="57" y="281"/>
                      </a:cubicBezTo>
                      <a:cubicBezTo>
                        <a:pt x="26" y="281"/>
                        <a:pt x="0" y="255"/>
                        <a:pt x="0" y="223"/>
                      </a:cubicBezTo>
                      <a:cubicBezTo>
                        <a:pt x="0" y="196"/>
                        <a:pt x="18" y="174"/>
                        <a:pt x="43" y="168"/>
                      </a:cubicBezTo>
                      <a:cubicBezTo>
                        <a:pt x="55" y="140"/>
                        <a:pt x="80" y="120"/>
                        <a:pt x="110" y="116"/>
                      </a:cubicBezTo>
                      <a:cubicBezTo>
                        <a:pt x="113" y="52"/>
                        <a:pt x="167" y="0"/>
                        <a:pt x="232" y="0"/>
                      </a:cubicBezTo>
                      <a:cubicBezTo>
                        <a:pt x="280" y="0"/>
                        <a:pt x="323" y="28"/>
                        <a:pt x="343" y="70"/>
                      </a:cubicBezTo>
                      <a:cubicBezTo>
                        <a:pt x="359" y="61"/>
                        <a:pt x="377" y="56"/>
                        <a:pt x="396" y="56"/>
                      </a:cubicBezTo>
                      <a:cubicBezTo>
                        <a:pt x="458" y="56"/>
                        <a:pt x="509" y="107"/>
                        <a:pt x="509" y="169"/>
                      </a:cubicBezTo>
                      <a:cubicBezTo>
                        <a:pt x="509" y="230"/>
                        <a:pt x="458" y="281"/>
                        <a:pt x="396" y="281"/>
                      </a:cubicBezTo>
                      <a:close/>
                    </a:path>
                  </a:pathLst>
                </a:custGeom>
                <a:solidFill>
                  <a:srgbClr val="F59324"/>
                </a:solidFill>
                <a:ln w="15875">
                  <a:solidFill>
                    <a:schemeClr val="tx1"/>
                  </a:solidFill>
                </a:ln>
                <a:effectLst/>
                <a:ex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9964CD1C-1E74-48DE-BCFB-0AD35F3AE2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white">
                <a:xfrm>
                  <a:off x="1097879" y="4182384"/>
                  <a:ext cx="483702" cy="402903"/>
                </a:xfrm>
                <a:custGeom>
                  <a:avLst/>
                  <a:gdLst>
                    <a:gd name="connsiteX0" fmla="*/ 722930 w 1051885"/>
                    <a:gd name="connsiteY0" fmla="*/ 0 h 876174"/>
                    <a:gd name="connsiteX1" fmla="*/ 1009511 w 1051885"/>
                    <a:gd name="connsiteY1" fmla="*/ 128912 h 876174"/>
                    <a:gd name="connsiteX2" fmla="*/ 1051885 w 1051885"/>
                    <a:gd name="connsiteY2" fmla="*/ 192757 h 876174"/>
                    <a:gd name="connsiteX3" fmla="*/ 528103 w 1051885"/>
                    <a:gd name="connsiteY3" fmla="*/ 876174 h 876174"/>
                    <a:gd name="connsiteX4" fmla="*/ 520878 w 1051885"/>
                    <a:gd name="connsiteY4" fmla="*/ 876174 h 876174"/>
                    <a:gd name="connsiteX5" fmla="*/ 177616 w 1051885"/>
                    <a:gd name="connsiteY5" fmla="*/ 876174 h 876174"/>
                    <a:gd name="connsiteX6" fmla="*/ 0 w 1051885"/>
                    <a:gd name="connsiteY6" fmla="*/ 695327 h 876174"/>
                    <a:gd name="connsiteX7" fmla="*/ 133991 w 1051885"/>
                    <a:gd name="connsiteY7" fmla="*/ 523834 h 876174"/>
                    <a:gd name="connsiteX8" fmla="*/ 342768 w 1051885"/>
                    <a:gd name="connsiteY8" fmla="*/ 361695 h 876174"/>
                    <a:gd name="connsiteX9" fmla="*/ 722930 w 1051885"/>
                    <a:gd name="connsiteY9" fmla="*/ 0 h 87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51885" h="876174">
                      <a:moveTo>
                        <a:pt x="722930" y="0"/>
                      </a:moveTo>
                      <a:cubicBezTo>
                        <a:pt x="835108" y="0"/>
                        <a:pt x="938523" y="49110"/>
                        <a:pt x="1009511" y="128912"/>
                      </a:cubicBezTo>
                      <a:lnTo>
                        <a:pt x="1051885" y="192757"/>
                      </a:lnTo>
                      <a:lnTo>
                        <a:pt x="528103" y="876174"/>
                      </a:lnTo>
                      <a:lnTo>
                        <a:pt x="520878" y="876174"/>
                      </a:lnTo>
                      <a:cubicBezTo>
                        <a:pt x="177616" y="876174"/>
                        <a:pt x="177616" y="876174"/>
                        <a:pt x="177616" y="876174"/>
                      </a:cubicBezTo>
                      <a:cubicBezTo>
                        <a:pt x="81018" y="876174"/>
                        <a:pt x="0" y="795105"/>
                        <a:pt x="0" y="695327"/>
                      </a:cubicBezTo>
                      <a:cubicBezTo>
                        <a:pt x="0" y="611139"/>
                        <a:pt x="56090" y="542542"/>
                        <a:pt x="133991" y="523834"/>
                      </a:cubicBezTo>
                      <a:cubicBezTo>
                        <a:pt x="171384" y="436528"/>
                        <a:pt x="249286" y="374167"/>
                        <a:pt x="342768" y="361695"/>
                      </a:cubicBezTo>
                      <a:cubicBezTo>
                        <a:pt x="352117" y="162139"/>
                        <a:pt x="520385" y="0"/>
                        <a:pt x="722930" y="0"/>
                      </a:cubicBezTo>
                      <a:close/>
                    </a:path>
                  </a:pathLst>
                </a:custGeom>
                <a:solidFill>
                  <a:schemeClr val="tx1">
                    <a:alpha val="36000"/>
                  </a:schemeClr>
                </a:solidFill>
                <a:ln w="25400">
                  <a:noFill/>
                </a:ln>
                <a:effectLst/>
                <a:extLst/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121912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</p:grp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CB1D3854-B879-46E6-9403-A708485BE196}"/>
              </a:ext>
            </a:extLst>
          </p:cNvPr>
          <p:cNvCxnSpPr>
            <a:cxnSpLocks/>
          </p:cNvCxnSpPr>
          <p:nvPr/>
        </p:nvCxnSpPr>
        <p:spPr>
          <a:xfrm flipV="1">
            <a:off x="2797791" y="1269242"/>
            <a:ext cx="614149" cy="47767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404DD04-5A2B-442B-9CE7-2C562371875D}"/>
              </a:ext>
            </a:extLst>
          </p:cNvPr>
          <p:cNvCxnSpPr>
            <a:cxnSpLocks/>
          </p:cNvCxnSpPr>
          <p:nvPr/>
        </p:nvCxnSpPr>
        <p:spPr>
          <a:xfrm flipH="1">
            <a:off x="5737046" y="1262418"/>
            <a:ext cx="800232" cy="196793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3624940D-869D-4698-8BF8-6914616A28DE}"/>
              </a:ext>
            </a:extLst>
          </p:cNvPr>
          <p:cNvCxnSpPr>
            <a:cxnSpLocks/>
          </p:cNvCxnSpPr>
          <p:nvPr/>
        </p:nvCxnSpPr>
        <p:spPr>
          <a:xfrm flipH="1" flipV="1">
            <a:off x="5479302" y="2183477"/>
            <a:ext cx="574788" cy="421031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1F59A25-C4ED-4B1B-BDFD-5C2210FB04FE}"/>
              </a:ext>
            </a:extLst>
          </p:cNvPr>
          <p:cNvCxnSpPr>
            <a:cxnSpLocks/>
          </p:cNvCxnSpPr>
          <p:nvPr/>
        </p:nvCxnSpPr>
        <p:spPr>
          <a:xfrm flipV="1">
            <a:off x="3036627" y="2271521"/>
            <a:ext cx="689433" cy="908407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1FD84D2-CCD3-4995-AA71-B8505B8FC550}"/>
              </a:ext>
            </a:extLst>
          </p:cNvPr>
          <p:cNvCxnSpPr>
            <a:cxnSpLocks/>
          </p:cNvCxnSpPr>
          <p:nvPr/>
        </p:nvCxnSpPr>
        <p:spPr>
          <a:xfrm flipH="1" flipV="1">
            <a:off x="6547424" y="631816"/>
            <a:ext cx="151956" cy="103969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FC0C9CB-D712-4D86-96FC-26703FAF92CC}"/>
              </a:ext>
            </a:extLst>
          </p:cNvPr>
          <p:cNvCxnSpPr>
            <a:cxnSpLocks/>
          </p:cNvCxnSpPr>
          <p:nvPr/>
        </p:nvCxnSpPr>
        <p:spPr>
          <a:xfrm flipH="1">
            <a:off x="7603117" y="679801"/>
            <a:ext cx="183947" cy="111968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AD9F43F-F699-4DD7-B020-F46767140A47}"/>
              </a:ext>
            </a:extLst>
          </p:cNvPr>
          <p:cNvCxnSpPr>
            <a:cxnSpLocks/>
          </p:cNvCxnSpPr>
          <p:nvPr/>
        </p:nvCxnSpPr>
        <p:spPr>
          <a:xfrm flipH="1" flipV="1">
            <a:off x="7712864" y="1328057"/>
            <a:ext cx="194163" cy="63537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ABCEFB83-225B-4A4A-ADD3-EFC5804773DF}"/>
              </a:ext>
            </a:extLst>
          </p:cNvPr>
          <p:cNvCxnSpPr>
            <a:cxnSpLocks/>
          </p:cNvCxnSpPr>
          <p:nvPr/>
        </p:nvCxnSpPr>
        <p:spPr>
          <a:xfrm flipV="1">
            <a:off x="1310185" y="1555845"/>
            <a:ext cx="334370" cy="218364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726714A-7C19-491D-8ADF-3741A99D8202}"/>
              </a:ext>
            </a:extLst>
          </p:cNvPr>
          <p:cNvCxnSpPr>
            <a:cxnSpLocks/>
          </p:cNvCxnSpPr>
          <p:nvPr/>
        </p:nvCxnSpPr>
        <p:spPr>
          <a:xfrm flipH="1" flipV="1">
            <a:off x="4787285" y="2608721"/>
            <a:ext cx="109182" cy="464025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E9ED033C-0210-4401-91F5-ACC02605AA3F}"/>
              </a:ext>
            </a:extLst>
          </p:cNvPr>
          <p:cNvCxnSpPr>
            <a:cxnSpLocks/>
          </p:cNvCxnSpPr>
          <p:nvPr/>
        </p:nvCxnSpPr>
        <p:spPr>
          <a:xfrm flipH="1" flipV="1">
            <a:off x="7098836" y="3147920"/>
            <a:ext cx="618973" cy="195781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8635942-838B-4C60-8A8C-13AEF3E7FF98}"/>
              </a:ext>
            </a:extLst>
          </p:cNvPr>
          <p:cNvCxnSpPr>
            <a:cxnSpLocks/>
          </p:cNvCxnSpPr>
          <p:nvPr/>
        </p:nvCxnSpPr>
        <p:spPr>
          <a:xfrm flipH="1" flipV="1">
            <a:off x="6834981" y="3511861"/>
            <a:ext cx="371037" cy="561996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CF6EC8D-4B4C-4C56-8BF4-84AE1C2CD1A4}"/>
              </a:ext>
            </a:extLst>
          </p:cNvPr>
          <p:cNvGrpSpPr/>
          <p:nvPr/>
        </p:nvGrpSpPr>
        <p:grpSpPr>
          <a:xfrm>
            <a:off x="342266" y="355846"/>
            <a:ext cx="8590721" cy="4596584"/>
            <a:chOff x="342266" y="355846"/>
            <a:chExt cx="8590721" cy="4596584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B395277-4324-4E45-8F13-6593ABAE810B}"/>
                </a:ext>
              </a:extLst>
            </p:cNvPr>
            <p:cNvSpPr txBox="1"/>
            <p:nvPr/>
          </p:nvSpPr>
          <p:spPr>
            <a:xfrm>
              <a:off x="6428928" y="1758234"/>
              <a:ext cx="15087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Employees at work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5B8BD460-7230-484E-9371-2BD45C591EDF}"/>
                </a:ext>
              </a:extLst>
            </p:cNvPr>
            <p:cNvSpPr txBox="1"/>
            <p:nvPr/>
          </p:nvSpPr>
          <p:spPr>
            <a:xfrm>
              <a:off x="5936228" y="3626946"/>
              <a:ext cx="1053494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Factories +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supply chain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98182289-96FD-46D8-B213-7141FEDA9F84}"/>
                </a:ext>
              </a:extLst>
            </p:cNvPr>
            <p:cNvSpPr txBox="1"/>
            <p:nvPr/>
          </p:nvSpPr>
          <p:spPr>
            <a:xfrm>
              <a:off x="1873082" y="4527698"/>
              <a:ext cx="1210588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IoT connected 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things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29FDE48-9DE3-4CA0-87DA-94304EB21550}"/>
                </a:ext>
              </a:extLst>
            </p:cNvPr>
            <p:cNvSpPr txBox="1"/>
            <p:nvPr/>
          </p:nvSpPr>
          <p:spPr>
            <a:xfrm>
              <a:off x="1754984" y="1935654"/>
              <a:ext cx="901209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Online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marketing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339D65F-4B56-4F93-8A79-1C69574CD19B}"/>
                </a:ext>
              </a:extLst>
            </p:cNvPr>
            <p:cNvSpPr txBox="1"/>
            <p:nvPr/>
          </p:nvSpPr>
          <p:spPr>
            <a:xfrm>
              <a:off x="7547158" y="2717649"/>
              <a:ext cx="1105524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Continuous supply tracking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7D828F9-3257-447C-B049-17B9B9EE3B45}"/>
                </a:ext>
              </a:extLst>
            </p:cNvPr>
            <p:cNvSpPr txBox="1"/>
            <p:nvPr/>
          </p:nvSpPr>
          <p:spPr>
            <a:xfrm>
              <a:off x="7827463" y="4281617"/>
              <a:ext cx="1105524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Just in time production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884F271-9FA1-4656-BC0A-70FB857B3335}"/>
                </a:ext>
              </a:extLst>
            </p:cNvPr>
            <p:cNvSpPr txBox="1"/>
            <p:nvPr/>
          </p:nvSpPr>
          <p:spPr>
            <a:xfrm>
              <a:off x="4581472" y="4295069"/>
              <a:ext cx="1071126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Online sales 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+ delivery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52AEF7E6-326F-4A7F-8C1F-9018EB2ADA25}"/>
                </a:ext>
              </a:extLst>
            </p:cNvPr>
            <p:cNvSpPr txBox="1"/>
            <p:nvPr/>
          </p:nvSpPr>
          <p:spPr>
            <a:xfrm>
              <a:off x="342266" y="2677131"/>
              <a:ext cx="10615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Social media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22DB15B-03A1-4B06-A6C9-6E98F5DBF13C}"/>
                </a:ext>
              </a:extLst>
            </p:cNvPr>
            <p:cNvSpPr/>
            <p:nvPr/>
          </p:nvSpPr>
          <p:spPr>
            <a:xfrm rot="224319">
              <a:off x="6483224" y="355846"/>
              <a:ext cx="1341573" cy="923330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prstTxWarp prst="textArchUp">
                <a:avLst>
                  <a:gd name="adj" fmla="val 10821258"/>
                </a:avLst>
              </a:prstTxWarp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Mobile employees</a:t>
              </a:r>
            </a:p>
          </p:txBody>
        </p:sp>
      </p:grp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A00FE322-8730-4FBF-92F1-F7320FF8C3ED}"/>
              </a:ext>
            </a:extLst>
          </p:cNvPr>
          <p:cNvCxnSpPr>
            <a:cxnSpLocks/>
          </p:cNvCxnSpPr>
          <p:nvPr/>
        </p:nvCxnSpPr>
        <p:spPr>
          <a:xfrm flipV="1">
            <a:off x="4461340" y="3962125"/>
            <a:ext cx="75736" cy="62400"/>
          </a:xfrm>
          <a:prstGeom prst="line">
            <a:avLst/>
          </a:prstGeom>
          <a:gradFill rotWithShape="0">
            <a:gsLst>
              <a:gs pos="100000">
                <a:srgbClr val="6B6C6B"/>
              </a:gs>
              <a:gs pos="21000">
                <a:srgbClr val="545554"/>
              </a:gs>
            </a:gsLst>
            <a:path path="circle">
              <a:fillToRect l="147405" t="283793" r="-47405" b="-183793"/>
            </a:path>
            <a:tileRect l="-448624" t="-51474" r="-47405" b="-183793"/>
          </a:gra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026" name="Picture 2" descr="Image result for amazon logo">
            <a:extLst>
              <a:ext uri="{FF2B5EF4-FFF2-40B4-BE49-F238E27FC236}">
                <a16:creationId xmlns:a16="http://schemas.microsoft.com/office/drawing/2014/main" id="{9C244D78-EC70-4DF5-9D1C-B7317FE24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1860" y="4242024"/>
            <a:ext cx="693342" cy="1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mazon logo">
            <a:extLst>
              <a:ext uri="{FF2B5EF4-FFF2-40B4-BE49-F238E27FC236}">
                <a16:creationId xmlns:a16="http://schemas.microsoft.com/office/drawing/2014/main" id="{BDD2DBD8-D71B-4081-A522-76B228491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5374" y="3876764"/>
            <a:ext cx="251879" cy="15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7" name="Group 226">
            <a:extLst>
              <a:ext uri="{FF2B5EF4-FFF2-40B4-BE49-F238E27FC236}">
                <a16:creationId xmlns:a16="http://schemas.microsoft.com/office/drawing/2014/main" id="{D32D799C-A6C5-43B4-80E6-86E452D5074B}"/>
              </a:ext>
            </a:extLst>
          </p:cNvPr>
          <p:cNvGrpSpPr/>
          <p:nvPr/>
        </p:nvGrpSpPr>
        <p:grpSpPr>
          <a:xfrm>
            <a:off x="540042" y="1879360"/>
            <a:ext cx="613753" cy="537916"/>
            <a:chOff x="-1079759" y="5463463"/>
            <a:chExt cx="678806" cy="594931"/>
          </a:xfrm>
        </p:grpSpPr>
        <p:sp>
          <p:nvSpPr>
            <p:cNvPr id="228" name="Freeform 6">
              <a:extLst>
                <a:ext uri="{FF2B5EF4-FFF2-40B4-BE49-F238E27FC236}">
                  <a16:creationId xmlns:a16="http://schemas.microsoft.com/office/drawing/2014/main" id="{27BC3A95-CDE8-480B-97E2-AD41003AC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9342" y="5667495"/>
              <a:ext cx="458389" cy="390899"/>
            </a:xfrm>
            <a:custGeom>
              <a:avLst/>
              <a:gdLst>
                <a:gd name="T0" fmla="*/ 44 w 863"/>
                <a:gd name="T1" fmla="*/ 0 h 736"/>
                <a:gd name="T2" fmla="*/ 818 w 863"/>
                <a:gd name="T3" fmla="*/ 0 h 736"/>
                <a:gd name="T4" fmla="*/ 863 w 863"/>
                <a:gd name="T5" fmla="*/ 45 h 736"/>
                <a:gd name="T6" fmla="*/ 863 w 863"/>
                <a:gd name="T7" fmla="*/ 490 h 736"/>
                <a:gd name="T8" fmla="*/ 818 w 863"/>
                <a:gd name="T9" fmla="*/ 534 h 736"/>
                <a:gd name="T10" fmla="*/ 695 w 863"/>
                <a:gd name="T11" fmla="*/ 534 h 736"/>
                <a:gd name="T12" fmla="*/ 715 w 863"/>
                <a:gd name="T13" fmla="*/ 722 h 736"/>
                <a:gd name="T14" fmla="*/ 704 w 863"/>
                <a:gd name="T15" fmla="*/ 726 h 736"/>
                <a:gd name="T16" fmla="*/ 522 w 863"/>
                <a:gd name="T17" fmla="*/ 534 h 736"/>
                <a:gd name="T18" fmla="*/ 44 w 863"/>
                <a:gd name="T19" fmla="*/ 534 h 736"/>
                <a:gd name="T20" fmla="*/ 0 w 863"/>
                <a:gd name="T21" fmla="*/ 490 h 736"/>
                <a:gd name="T22" fmla="*/ 0 w 863"/>
                <a:gd name="T23" fmla="*/ 45 h 736"/>
                <a:gd name="T24" fmla="*/ 44 w 863"/>
                <a:gd name="T25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3" h="736">
                  <a:moveTo>
                    <a:pt x="44" y="0"/>
                  </a:moveTo>
                  <a:cubicBezTo>
                    <a:pt x="818" y="0"/>
                    <a:pt x="818" y="0"/>
                    <a:pt x="818" y="0"/>
                  </a:cubicBezTo>
                  <a:cubicBezTo>
                    <a:pt x="842" y="0"/>
                    <a:pt x="863" y="20"/>
                    <a:pt x="863" y="45"/>
                  </a:cubicBezTo>
                  <a:cubicBezTo>
                    <a:pt x="863" y="490"/>
                    <a:pt x="863" y="490"/>
                    <a:pt x="863" y="490"/>
                  </a:cubicBezTo>
                  <a:cubicBezTo>
                    <a:pt x="863" y="514"/>
                    <a:pt x="842" y="534"/>
                    <a:pt x="818" y="534"/>
                  </a:cubicBezTo>
                  <a:cubicBezTo>
                    <a:pt x="695" y="534"/>
                    <a:pt x="695" y="534"/>
                    <a:pt x="695" y="534"/>
                  </a:cubicBezTo>
                  <a:cubicBezTo>
                    <a:pt x="715" y="722"/>
                    <a:pt x="715" y="722"/>
                    <a:pt x="715" y="722"/>
                  </a:cubicBezTo>
                  <a:cubicBezTo>
                    <a:pt x="715" y="722"/>
                    <a:pt x="715" y="736"/>
                    <a:pt x="704" y="726"/>
                  </a:cubicBezTo>
                  <a:cubicBezTo>
                    <a:pt x="694" y="717"/>
                    <a:pt x="563" y="578"/>
                    <a:pt x="522" y="534"/>
                  </a:cubicBezTo>
                  <a:cubicBezTo>
                    <a:pt x="44" y="534"/>
                    <a:pt x="44" y="534"/>
                    <a:pt x="44" y="534"/>
                  </a:cubicBezTo>
                  <a:cubicBezTo>
                    <a:pt x="20" y="534"/>
                    <a:pt x="0" y="514"/>
                    <a:pt x="0" y="49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0"/>
                    <a:pt x="20" y="0"/>
                    <a:pt x="44" y="0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9" name="Freeform 5">
              <a:extLst>
                <a:ext uri="{FF2B5EF4-FFF2-40B4-BE49-F238E27FC236}">
                  <a16:creationId xmlns:a16="http://schemas.microsoft.com/office/drawing/2014/main" id="{841D736A-4723-4186-9349-2DD337548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79759" y="5463463"/>
              <a:ext cx="614046" cy="523539"/>
            </a:xfrm>
            <a:custGeom>
              <a:avLst/>
              <a:gdLst>
                <a:gd name="T0" fmla="*/ 1096 w 1156"/>
                <a:gd name="T1" fmla="*/ 0 h 986"/>
                <a:gd name="T2" fmla="*/ 60 w 1156"/>
                <a:gd name="T3" fmla="*/ 0 h 986"/>
                <a:gd name="T4" fmla="*/ 0 w 1156"/>
                <a:gd name="T5" fmla="*/ 60 h 986"/>
                <a:gd name="T6" fmla="*/ 0 w 1156"/>
                <a:gd name="T7" fmla="*/ 656 h 986"/>
                <a:gd name="T8" fmla="*/ 60 w 1156"/>
                <a:gd name="T9" fmla="*/ 716 h 986"/>
                <a:gd name="T10" fmla="*/ 224 w 1156"/>
                <a:gd name="T11" fmla="*/ 716 h 986"/>
                <a:gd name="T12" fmla="*/ 198 w 1156"/>
                <a:gd name="T13" fmla="*/ 967 h 986"/>
                <a:gd name="T14" fmla="*/ 212 w 1156"/>
                <a:gd name="T15" fmla="*/ 972 h 986"/>
                <a:gd name="T16" fmla="*/ 457 w 1156"/>
                <a:gd name="T17" fmla="*/ 716 h 986"/>
                <a:gd name="T18" fmla="*/ 1096 w 1156"/>
                <a:gd name="T19" fmla="*/ 716 h 986"/>
                <a:gd name="T20" fmla="*/ 1156 w 1156"/>
                <a:gd name="T21" fmla="*/ 656 h 986"/>
                <a:gd name="T22" fmla="*/ 1156 w 1156"/>
                <a:gd name="T23" fmla="*/ 60 h 986"/>
                <a:gd name="T24" fmla="*/ 1096 w 1156"/>
                <a:gd name="T25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6" h="986">
                  <a:moveTo>
                    <a:pt x="1096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89"/>
                    <a:pt x="27" y="716"/>
                    <a:pt x="60" y="716"/>
                  </a:cubicBezTo>
                  <a:cubicBezTo>
                    <a:pt x="224" y="716"/>
                    <a:pt x="224" y="716"/>
                    <a:pt x="224" y="716"/>
                  </a:cubicBezTo>
                  <a:cubicBezTo>
                    <a:pt x="198" y="967"/>
                    <a:pt x="198" y="967"/>
                    <a:pt x="198" y="967"/>
                  </a:cubicBezTo>
                  <a:cubicBezTo>
                    <a:pt x="198" y="967"/>
                    <a:pt x="197" y="986"/>
                    <a:pt x="212" y="972"/>
                  </a:cubicBezTo>
                  <a:cubicBezTo>
                    <a:pt x="225" y="960"/>
                    <a:pt x="402" y="774"/>
                    <a:pt x="457" y="716"/>
                  </a:cubicBezTo>
                  <a:cubicBezTo>
                    <a:pt x="1096" y="716"/>
                    <a:pt x="1096" y="716"/>
                    <a:pt x="1096" y="716"/>
                  </a:cubicBezTo>
                  <a:cubicBezTo>
                    <a:pt x="1129" y="716"/>
                    <a:pt x="1156" y="689"/>
                    <a:pt x="1156" y="656"/>
                  </a:cubicBezTo>
                  <a:cubicBezTo>
                    <a:pt x="1156" y="60"/>
                    <a:pt x="1156" y="60"/>
                    <a:pt x="1156" y="60"/>
                  </a:cubicBezTo>
                  <a:cubicBezTo>
                    <a:pt x="1156" y="27"/>
                    <a:pt x="1129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62F2A4B-136A-432A-8005-E38B4A30D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79759" y="5463463"/>
              <a:ext cx="375752" cy="380177"/>
            </a:xfrm>
            <a:custGeom>
              <a:avLst/>
              <a:gdLst>
                <a:gd name="connsiteX0" fmla="*/ 129692 w 1529040"/>
                <a:gd name="connsiteY0" fmla="*/ 0 h 1547043"/>
                <a:gd name="connsiteX1" fmla="*/ 1474814 w 1529040"/>
                <a:gd name="connsiteY1" fmla="*/ 0 h 1547043"/>
                <a:gd name="connsiteX2" fmla="*/ 1529040 w 1529040"/>
                <a:gd name="connsiteY2" fmla="*/ 0 h 1547043"/>
                <a:gd name="connsiteX3" fmla="*/ 1433070 w 1529040"/>
                <a:gd name="connsiteY3" fmla="*/ 124026 h 1547043"/>
                <a:gd name="connsiteX4" fmla="*/ 336306 w 1529040"/>
                <a:gd name="connsiteY4" fmla="*/ 1544158 h 1547043"/>
                <a:gd name="connsiteX5" fmla="*/ 334078 w 1529040"/>
                <a:gd name="connsiteY5" fmla="*/ 1547043 h 1547043"/>
                <a:gd name="connsiteX6" fmla="*/ 246701 w 1529040"/>
                <a:gd name="connsiteY6" fmla="*/ 1547043 h 1547043"/>
                <a:gd name="connsiteX7" fmla="*/ 129692 w 1529040"/>
                <a:gd name="connsiteY7" fmla="*/ 1547043 h 1547043"/>
                <a:gd name="connsiteX8" fmla="*/ 0 w 1529040"/>
                <a:gd name="connsiteY8" fmla="*/ 1417403 h 1547043"/>
                <a:gd name="connsiteX9" fmla="*/ 0 w 1529040"/>
                <a:gd name="connsiteY9" fmla="*/ 129641 h 1547043"/>
                <a:gd name="connsiteX10" fmla="*/ 129692 w 1529040"/>
                <a:gd name="connsiteY10" fmla="*/ 0 h 154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9040" h="1547043">
                  <a:moveTo>
                    <a:pt x="129692" y="0"/>
                  </a:moveTo>
                  <a:cubicBezTo>
                    <a:pt x="129692" y="0"/>
                    <a:pt x="129692" y="0"/>
                    <a:pt x="1474814" y="0"/>
                  </a:cubicBezTo>
                  <a:lnTo>
                    <a:pt x="1529040" y="0"/>
                  </a:lnTo>
                  <a:lnTo>
                    <a:pt x="1433070" y="124026"/>
                  </a:lnTo>
                  <a:cubicBezTo>
                    <a:pt x="1137632" y="506035"/>
                    <a:pt x="777189" y="973037"/>
                    <a:pt x="336306" y="1544158"/>
                  </a:cubicBezTo>
                  <a:lnTo>
                    <a:pt x="334078" y="1547043"/>
                  </a:lnTo>
                  <a:lnTo>
                    <a:pt x="246701" y="1547043"/>
                  </a:lnTo>
                  <a:cubicBezTo>
                    <a:pt x="212775" y="1547043"/>
                    <a:pt x="174003" y="1547043"/>
                    <a:pt x="129692" y="1547043"/>
                  </a:cubicBezTo>
                  <a:cubicBezTo>
                    <a:pt x="58361" y="1547043"/>
                    <a:pt x="0" y="1488705"/>
                    <a:pt x="0" y="1417403"/>
                  </a:cubicBezTo>
                  <a:cubicBezTo>
                    <a:pt x="0" y="1417403"/>
                    <a:pt x="0" y="1417403"/>
                    <a:pt x="0" y="129641"/>
                  </a:cubicBezTo>
                  <a:cubicBezTo>
                    <a:pt x="0" y="58338"/>
                    <a:pt x="58361" y="0"/>
                    <a:pt x="129692" y="0"/>
                  </a:cubicBez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1" name="Oval 7">
              <a:extLst>
                <a:ext uri="{FF2B5EF4-FFF2-40B4-BE49-F238E27FC236}">
                  <a16:creationId xmlns:a16="http://schemas.microsoft.com/office/drawing/2014/main" id="{BD629402-88CD-4244-8763-2288773AE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33855" y="5614829"/>
              <a:ext cx="62809" cy="631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2" name="Oval 8">
              <a:extLst>
                <a:ext uri="{FF2B5EF4-FFF2-40B4-BE49-F238E27FC236}">
                  <a16:creationId xmlns:a16="http://schemas.microsoft.com/office/drawing/2014/main" id="{0DE6AF0B-4FB0-4C50-ACF7-5CE6AE39E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86000" y="5614829"/>
              <a:ext cx="63199" cy="631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3" name="Oval 9">
              <a:extLst>
                <a:ext uri="{FF2B5EF4-FFF2-40B4-BE49-F238E27FC236}">
                  <a16:creationId xmlns:a16="http://schemas.microsoft.com/office/drawing/2014/main" id="{7304B4A3-32BE-4F1D-A1B0-E2F16305D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0486" y="5614829"/>
              <a:ext cx="62809" cy="631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4" name="Freeform 5">
              <a:extLst>
                <a:ext uri="{FF2B5EF4-FFF2-40B4-BE49-F238E27FC236}">
                  <a16:creationId xmlns:a16="http://schemas.microsoft.com/office/drawing/2014/main" id="{E0D12A1E-09E8-4518-821B-5C87232B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79759" y="5463463"/>
              <a:ext cx="614046" cy="523539"/>
            </a:xfrm>
            <a:custGeom>
              <a:avLst/>
              <a:gdLst>
                <a:gd name="T0" fmla="*/ 1096 w 1156"/>
                <a:gd name="T1" fmla="*/ 0 h 986"/>
                <a:gd name="T2" fmla="*/ 60 w 1156"/>
                <a:gd name="T3" fmla="*/ 0 h 986"/>
                <a:gd name="T4" fmla="*/ 0 w 1156"/>
                <a:gd name="T5" fmla="*/ 60 h 986"/>
                <a:gd name="T6" fmla="*/ 0 w 1156"/>
                <a:gd name="T7" fmla="*/ 656 h 986"/>
                <a:gd name="T8" fmla="*/ 60 w 1156"/>
                <a:gd name="T9" fmla="*/ 716 h 986"/>
                <a:gd name="T10" fmla="*/ 224 w 1156"/>
                <a:gd name="T11" fmla="*/ 716 h 986"/>
                <a:gd name="T12" fmla="*/ 198 w 1156"/>
                <a:gd name="T13" fmla="*/ 967 h 986"/>
                <a:gd name="T14" fmla="*/ 212 w 1156"/>
                <a:gd name="T15" fmla="*/ 972 h 986"/>
                <a:gd name="T16" fmla="*/ 457 w 1156"/>
                <a:gd name="T17" fmla="*/ 716 h 986"/>
                <a:gd name="T18" fmla="*/ 1096 w 1156"/>
                <a:gd name="T19" fmla="*/ 716 h 986"/>
                <a:gd name="T20" fmla="*/ 1156 w 1156"/>
                <a:gd name="T21" fmla="*/ 656 h 986"/>
                <a:gd name="T22" fmla="*/ 1156 w 1156"/>
                <a:gd name="T23" fmla="*/ 60 h 986"/>
                <a:gd name="T24" fmla="*/ 1096 w 1156"/>
                <a:gd name="T25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6" h="986">
                  <a:moveTo>
                    <a:pt x="1096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89"/>
                    <a:pt x="27" y="716"/>
                    <a:pt x="60" y="716"/>
                  </a:cubicBezTo>
                  <a:cubicBezTo>
                    <a:pt x="224" y="716"/>
                    <a:pt x="224" y="716"/>
                    <a:pt x="224" y="716"/>
                  </a:cubicBezTo>
                  <a:cubicBezTo>
                    <a:pt x="198" y="967"/>
                    <a:pt x="198" y="967"/>
                    <a:pt x="198" y="967"/>
                  </a:cubicBezTo>
                  <a:cubicBezTo>
                    <a:pt x="198" y="967"/>
                    <a:pt x="197" y="986"/>
                    <a:pt x="212" y="972"/>
                  </a:cubicBezTo>
                  <a:cubicBezTo>
                    <a:pt x="225" y="960"/>
                    <a:pt x="402" y="774"/>
                    <a:pt x="457" y="716"/>
                  </a:cubicBezTo>
                  <a:cubicBezTo>
                    <a:pt x="1096" y="716"/>
                    <a:pt x="1096" y="716"/>
                    <a:pt x="1096" y="716"/>
                  </a:cubicBezTo>
                  <a:cubicBezTo>
                    <a:pt x="1129" y="716"/>
                    <a:pt x="1156" y="689"/>
                    <a:pt x="1156" y="656"/>
                  </a:cubicBezTo>
                  <a:cubicBezTo>
                    <a:pt x="1156" y="60"/>
                    <a:pt x="1156" y="60"/>
                    <a:pt x="1156" y="60"/>
                  </a:cubicBezTo>
                  <a:cubicBezTo>
                    <a:pt x="1156" y="27"/>
                    <a:pt x="1129" y="0"/>
                    <a:pt x="1096" y="0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9C729D9-C22E-4D57-8599-70D5CD72CD05}"/>
              </a:ext>
            </a:extLst>
          </p:cNvPr>
          <p:cNvGrpSpPr/>
          <p:nvPr/>
        </p:nvGrpSpPr>
        <p:grpSpPr>
          <a:xfrm>
            <a:off x="6642605" y="861742"/>
            <a:ext cx="999625" cy="639512"/>
            <a:chOff x="6512952" y="779855"/>
            <a:chExt cx="1237129" cy="791456"/>
          </a:xfrm>
        </p:grpSpPr>
        <p:sp>
          <p:nvSpPr>
            <p:cNvPr id="307" name="Freeform 14">
              <a:extLst>
                <a:ext uri="{FF2B5EF4-FFF2-40B4-BE49-F238E27FC236}">
                  <a16:creationId xmlns:a16="http://schemas.microsoft.com/office/drawing/2014/main" id="{60929306-7349-491B-8B72-86D02D27B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2646" y="970640"/>
              <a:ext cx="823457" cy="358024"/>
            </a:xfrm>
            <a:custGeom>
              <a:avLst/>
              <a:gdLst>
                <a:gd name="T0" fmla="*/ 221 w 221"/>
                <a:gd name="T1" fmla="*/ 64 h 96"/>
                <a:gd name="T2" fmla="*/ 195 w 221"/>
                <a:gd name="T3" fmla="*/ 64 h 96"/>
                <a:gd name="T4" fmla="*/ 183 w 221"/>
                <a:gd name="T5" fmla="*/ 53 h 96"/>
                <a:gd name="T6" fmla="*/ 183 w 221"/>
                <a:gd name="T7" fmla="*/ 7 h 96"/>
                <a:gd name="T8" fmla="*/ 177 w 221"/>
                <a:gd name="T9" fmla="*/ 0 h 96"/>
                <a:gd name="T10" fmla="*/ 171 w 221"/>
                <a:gd name="T11" fmla="*/ 2 h 96"/>
                <a:gd name="T12" fmla="*/ 169 w 221"/>
                <a:gd name="T13" fmla="*/ 7 h 96"/>
                <a:gd name="T14" fmla="*/ 169 w 221"/>
                <a:gd name="T15" fmla="*/ 26 h 96"/>
                <a:gd name="T16" fmla="*/ 155 w 221"/>
                <a:gd name="T17" fmla="*/ 40 h 96"/>
                <a:gd name="T18" fmla="*/ 144 w 221"/>
                <a:gd name="T19" fmla="*/ 37 h 96"/>
                <a:gd name="T20" fmla="*/ 139 w 221"/>
                <a:gd name="T21" fmla="*/ 26 h 96"/>
                <a:gd name="T22" fmla="*/ 139 w 221"/>
                <a:gd name="T23" fmla="*/ 7 h 96"/>
                <a:gd name="T24" fmla="*/ 132 w 221"/>
                <a:gd name="T25" fmla="*/ 0 h 96"/>
                <a:gd name="T26" fmla="*/ 127 w 221"/>
                <a:gd name="T27" fmla="*/ 2 h 96"/>
                <a:gd name="T28" fmla="*/ 125 w 221"/>
                <a:gd name="T29" fmla="*/ 7 h 96"/>
                <a:gd name="T30" fmla="*/ 125 w 221"/>
                <a:gd name="T31" fmla="*/ 81 h 96"/>
                <a:gd name="T32" fmla="*/ 111 w 221"/>
                <a:gd name="T33" fmla="*/ 96 h 96"/>
                <a:gd name="T34" fmla="*/ 109 w 221"/>
                <a:gd name="T35" fmla="*/ 96 h 96"/>
                <a:gd name="T36" fmla="*/ 99 w 221"/>
                <a:gd name="T37" fmla="*/ 92 h 96"/>
                <a:gd name="T38" fmla="*/ 94 w 221"/>
                <a:gd name="T39" fmla="*/ 82 h 96"/>
                <a:gd name="T40" fmla="*/ 94 w 221"/>
                <a:gd name="T41" fmla="*/ 19 h 96"/>
                <a:gd name="T42" fmla="*/ 88 w 221"/>
                <a:gd name="T43" fmla="*/ 12 h 96"/>
                <a:gd name="T44" fmla="*/ 83 w 221"/>
                <a:gd name="T45" fmla="*/ 14 h 96"/>
                <a:gd name="T46" fmla="*/ 80 w 221"/>
                <a:gd name="T47" fmla="*/ 19 h 96"/>
                <a:gd name="T48" fmla="*/ 80 w 221"/>
                <a:gd name="T49" fmla="*/ 55 h 96"/>
                <a:gd name="T50" fmla="*/ 67 w 221"/>
                <a:gd name="T51" fmla="*/ 70 h 96"/>
                <a:gd name="T52" fmla="*/ 55 w 221"/>
                <a:gd name="T53" fmla="*/ 66 h 96"/>
                <a:gd name="T54" fmla="*/ 50 w 221"/>
                <a:gd name="T55" fmla="*/ 56 h 96"/>
                <a:gd name="T56" fmla="*/ 50 w 221"/>
                <a:gd name="T57" fmla="*/ 42 h 96"/>
                <a:gd name="T58" fmla="*/ 44 w 221"/>
                <a:gd name="T59" fmla="*/ 35 h 96"/>
                <a:gd name="T60" fmla="*/ 38 w 221"/>
                <a:gd name="T61" fmla="*/ 36 h 96"/>
                <a:gd name="T62" fmla="*/ 36 w 221"/>
                <a:gd name="T63" fmla="*/ 41 h 96"/>
                <a:gd name="T64" fmla="*/ 36 w 221"/>
                <a:gd name="T65" fmla="*/ 57 h 96"/>
                <a:gd name="T66" fmla="*/ 24 w 221"/>
                <a:gd name="T67" fmla="*/ 68 h 96"/>
                <a:gd name="T68" fmla="*/ 0 w 221"/>
                <a:gd name="T69" fmla="*/ 6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1" h="96">
                  <a:moveTo>
                    <a:pt x="221" y="64"/>
                  </a:moveTo>
                  <a:cubicBezTo>
                    <a:pt x="195" y="64"/>
                    <a:pt x="195" y="64"/>
                    <a:pt x="195" y="64"/>
                  </a:cubicBezTo>
                  <a:cubicBezTo>
                    <a:pt x="188" y="64"/>
                    <a:pt x="183" y="59"/>
                    <a:pt x="183" y="53"/>
                  </a:cubicBezTo>
                  <a:cubicBezTo>
                    <a:pt x="183" y="7"/>
                    <a:pt x="183" y="7"/>
                    <a:pt x="183" y="7"/>
                  </a:cubicBezTo>
                  <a:cubicBezTo>
                    <a:pt x="183" y="4"/>
                    <a:pt x="180" y="1"/>
                    <a:pt x="177" y="0"/>
                  </a:cubicBezTo>
                  <a:cubicBezTo>
                    <a:pt x="175" y="0"/>
                    <a:pt x="173" y="1"/>
                    <a:pt x="171" y="2"/>
                  </a:cubicBezTo>
                  <a:cubicBezTo>
                    <a:pt x="170" y="3"/>
                    <a:pt x="169" y="5"/>
                    <a:pt x="169" y="7"/>
                  </a:cubicBezTo>
                  <a:cubicBezTo>
                    <a:pt x="169" y="26"/>
                    <a:pt x="169" y="26"/>
                    <a:pt x="169" y="26"/>
                  </a:cubicBezTo>
                  <a:cubicBezTo>
                    <a:pt x="169" y="33"/>
                    <a:pt x="163" y="40"/>
                    <a:pt x="155" y="40"/>
                  </a:cubicBezTo>
                  <a:cubicBezTo>
                    <a:pt x="151" y="41"/>
                    <a:pt x="147" y="39"/>
                    <a:pt x="144" y="37"/>
                  </a:cubicBezTo>
                  <a:cubicBezTo>
                    <a:pt x="140" y="34"/>
                    <a:pt x="139" y="30"/>
                    <a:pt x="139" y="26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39" y="4"/>
                    <a:pt x="136" y="1"/>
                    <a:pt x="132" y="0"/>
                  </a:cubicBezTo>
                  <a:cubicBezTo>
                    <a:pt x="130" y="0"/>
                    <a:pt x="128" y="1"/>
                    <a:pt x="127" y="2"/>
                  </a:cubicBezTo>
                  <a:cubicBezTo>
                    <a:pt x="125" y="3"/>
                    <a:pt x="125" y="5"/>
                    <a:pt x="125" y="7"/>
                  </a:cubicBezTo>
                  <a:cubicBezTo>
                    <a:pt x="125" y="81"/>
                    <a:pt x="125" y="81"/>
                    <a:pt x="125" y="81"/>
                  </a:cubicBezTo>
                  <a:cubicBezTo>
                    <a:pt x="125" y="89"/>
                    <a:pt x="119" y="95"/>
                    <a:pt x="111" y="96"/>
                  </a:cubicBezTo>
                  <a:cubicBezTo>
                    <a:pt x="110" y="96"/>
                    <a:pt x="110" y="96"/>
                    <a:pt x="109" y="96"/>
                  </a:cubicBezTo>
                  <a:cubicBezTo>
                    <a:pt x="106" y="96"/>
                    <a:pt x="102" y="95"/>
                    <a:pt x="99" y="92"/>
                  </a:cubicBezTo>
                  <a:cubicBezTo>
                    <a:pt x="96" y="90"/>
                    <a:pt x="94" y="86"/>
                    <a:pt x="94" y="82"/>
                  </a:cubicBezTo>
                  <a:cubicBezTo>
                    <a:pt x="94" y="19"/>
                    <a:pt x="94" y="19"/>
                    <a:pt x="94" y="19"/>
                  </a:cubicBezTo>
                  <a:cubicBezTo>
                    <a:pt x="94" y="16"/>
                    <a:pt x="92" y="12"/>
                    <a:pt x="88" y="12"/>
                  </a:cubicBezTo>
                  <a:cubicBezTo>
                    <a:pt x="86" y="12"/>
                    <a:pt x="84" y="13"/>
                    <a:pt x="83" y="14"/>
                  </a:cubicBezTo>
                  <a:cubicBezTo>
                    <a:pt x="81" y="15"/>
                    <a:pt x="80" y="17"/>
                    <a:pt x="80" y="19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63"/>
                    <a:pt x="74" y="69"/>
                    <a:pt x="67" y="70"/>
                  </a:cubicBezTo>
                  <a:cubicBezTo>
                    <a:pt x="62" y="70"/>
                    <a:pt x="58" y="69"/>
                    <a:pt x="55" y="66"/>
                  </a:cubicBezTo>
                  <a:cubicBezTo>
                    <a:pt x="52" y="64"/>
                    <a:pt x="50" y="60"/>
                    <a:pt x="50" y="56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0" y="38"/>
                    <a:pt x="47" y="35"/>
                    <a:pt x="44" y="35"/>
                  </a:cubicBezTo>
                  <a:cubicBezTo>
                    <a:pt x="42" y="34"/>
                    <a:pt x="40" y="35"/>
                    <a:pt x="38" y="36"/>
                  </a:cubicBezTo>
                  <a:cubicBezTo>
                    <a:pt x="37" y="38"/>
                    <a:pt x="36" y="39"/>
                    <a:pt x="36" y="41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63"/>
                    <a:pt x="31" y="68"/>
                    <a:pt x="24" y="68"/>
                  </a:cubicBezTo>
                  <a:cubicBezTo>
                    <a:pt x="0" y="68"/>
                    <a:pt x="0" y="68"/>
                    <a:pt x="0" y="68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680814CC-6235-473D-9DAE-23F661EAF6F8}"/>
                </a:ext>
              </a:extLst>
            </p:cNvPr>
            <p:cNvGrpSpPr/>
            <p:nvPr/>
          </p:nvGrpSpPr>
          <p:grpSpPr>
            <a:xfrm>
              <a:off x="6512952" y="779855"/>
              <a:ext cx="1237129" cy="791456"/>
              <a:chOff x="7046261" y="1206393"/>
              <a:chExt cx="1237129" cy="791456"/>
            </a:xfrm>
          </p:grpSpPr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D5CAF141-1862-4E74-8A92-4D4C01C7FA51}"/>
                  </a:ext>
                </a:extLst>
              </p:cNvPr>
              <p:cNvSpPr/>
              <p:nvPr/>
            </p:nvSpPr>
            <p:spPr>
              <a:xfrm>
                <a:off x="7190693" y="1206393"/>
                <a:ext cx="943312" cy="732462"/>
              </a:xfrm>
              <a:custGeom>
                <a:avLst/>
                <a:gdLst>
                  <a:gd name="connsiteX0" fmla="*/ 86057 w 943312"/>
                  <a:gd name="connsiteY0" fmla="*/ 0 h 732462"/>
                  <a:gd name="connsiteX1" fmla="*/ 857255 w 943312"/>
                  <a:gd name="connsiteY1" fmla="*/ 0 h 732462"/>
                  <a:gd name="connsiteX2" fmla="*/ 943312 w 943312"/>
                  <a:gd name="connsiteY2" fmla="*/ 86057 h 732462"/>
                  <a:gd name="connsiteX3" fmla="*/ 943312 w 943312"/>
                  <a:gd name="connsiteY3" fmla="*/ 646405 h 732462"/>
                  <a:gd name="connsiteX4" fmla="*/ 857255 w 943312"/>
                  <a:gd name="connsiteY4" fmla="*/ 732462 h 732462"/>
                  <a:gd name="connsiteX5" fmla="*/ 86057 w 943312"/>
                  <a:gd name="connsiteY5" fmla="*/ 732462 h 732462"/>
                  <a:gd name="connsiteX6" fmla="*/ 0 w 943312"/>
                  <a:gd name="connsiteY6" fmla="*/ 646405 h 732462"/>
                  <a:gd name="connsiteX7" fmla="*/ 0 w 943312"/>
                  <a:gd name="connsiteY7" fmla="*/ 86057 h 732462"/>
                  <a:gd name="connsiteX8" fmla="*/ 86057 w 943312"/>
                  <a:gd name="connsiteY8" fmla="*/ 0 h 732462"/>
                  <a:gd name="connsiteX9" fmla="*/ 117482 w 943312"/>
                  <a:gd name="connsiteY9" fmla="*/ 59431 h 732462"/>
                  <a:gd name="connsiteX10" fmla="*/ 63037 w 943312"/>
                  <a:gd name="connsiteY10" fmla="*/ 113876 h 732462"/>
                  <a:gd name="connsiteX11" fmla="*/ 63037 w 943312"/>
                  <a:gd name="connsiteY11" fmla="*/ 618584 h 732462"/>
                  <a:gd name="connsiteX12" fmla="*/ 117482 w 943312"/>
                  <a:gd name="connsiteY12" fmla="*/ 673029 h 732462"/>
                  <a:gd name="connsiteX13" fmla="*/ 825831 w 943312"/>
                  <a:gd name="connsiteY13" fmla="*/ 673029 h 732462"/>
                  <a:gd name="connsiteX14" fmla="*/ 880276 w 943312"/>
                  <a:gd name="connsiteY14" fmla="*/ 618584 h 732462"/>
                  <a:gd name="connsiteX15" fmla="*/ 880276 w 943312"/>
                  <a:gd name="connsiteY15" fmla="*/ 113876 h 732462"/>
                  <a:gd name="connsiteX16" fmla="*/ 825831 w 943312"/>
                  <a:gd name="connsiteY16" fmla="*/ 59431 h 732462"/>
                  <a:gd name="connsiteX17" fmla="*/ 117482 w 943312"/>
                  <a:gd name="connsiteY17" fmla="*/ 59431 h 73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43312" h="732462">
                    <a:moveTo>
                      <a:pt x="86057" y="0"/>
                    </a:moveTo>
                    <a:lnTo>
                      <a:pt x="857255" y="0"/>
                    </a:lnTo>
                    <a:cubicBezTo>
                      <a:pt x="904783" y="0"/>
                      <a:pt x="943312" y="38529"/>
                      <a:pt x="943312" y="86057"/>
                    </a:cubicBezTo>
                    <a:lnTo>
                      <a:pt x="943312" y="646405"/>
                    </a:lnTo>
                    <a:cubicBezTo>
                      <a:pt x="943312" y="693933"/>
                      <a:pt x="904783" y="732462"/>
                      <a:pt x="857255" y="732462"/>
                    </a:cubicBezTo>
                    <a:lnTo>
                      <a:pt x="86057" y="732462"/>
                    </a:lnTo>
                    <a:cubicBezTo>
                      <a:pt x="38529" y="732462"/>
                      <a:pt x="0" y="693933"/>
                      <a:pt x="0" y="646405"/>
                    </a:cubicBezTo>
                    <a:lnTo>
                      <a:pt x="0" y="86057"/>
                    </a:lnTo>
                    <a:cubicBezTo>
                      <a:pt x="0" y="38529"/>
                      <a:pt x="38529" y="0"/>
                      <a:pt x="86057" y="0"/>
                    </a:cubicBezTo>
                    <a:close/>
                    <a:moveTo>
                      <a:pt x="117482" y="59431"/>
                    </a:moveTo>
                    <a:cubicBezTo>
                      <a:pt x="87413" y="59431"/>
                      <a:pt x="63037" y="83807"/>
                      <a:pt x="63037" y="113876"/>
                    </a:cubicBezTo>
                    <a:lnTo>
                      <a:pt x="63037" y="618584"/>
                    </a:lnTo>
                    <a:cubicBezTo>
                      <a:pt x="63037" y="648653"/>
                      <a:pt x="87413" y="673029"/>
                      <a:pt x="117482" y="673029"/>
                    </a:cubicBezTo>
                    <a:lnTo>
                      <a:pt x="825831" y="673029"/>
                    </a:lnTo>
                    <a:cubicBezTo>
                      <a:pt x="855900" y="673029"/>
                      <a:pt x="880276" y="648653"/>
                      <a:pt x="880276" y="618584"/>
                    </a:cubicBezTo>
                    <a:lnTo>
                      <a:pt x="880276" y="113876"/>
                    </a:lnTo>
                    <a:cubicBezTo>
                      <a:pt x="880276" y="83807"/>
                      <a:pt x="855900" y="59431"/>
                      <a:pt x="825831" y="59431"/>
                    </a:cubicBezTo>
                    <a:lnTo>
                      <a:pt x="117482" y="59431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3FE9F825-5EBA-4D06-A0DA-7BC7428B3E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46261" y="1890944"/>
                <a:ext cx="162407" cy="106905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F5C66CC0-56E4-4B59-A4B1-1BF67A41AB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20109" y="1893903"/>
                <a:ext cx="163281" cy="88578"/>
              </a:xfrm>
              <a:prstGeom prst="line">
                <a:avLst/>
              </a:prstGeom>
              <a:solidFill>
                <a:schemeClr val="accent6">
                  <a:lumMod val="50000"/>
                </a:schemeClr>
              </a:solidFill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315" name="Group 4">
            <a:extLst>
              <a:ext uri="{FF2B5EF4-FFF2-40B4-BE49-F238E27FC236}">
                <a16:creationId xmlns:a16="http://schemas.microsoft.com/office/drawing/2014/main" id="{609774ED-185A-4B62-9256-EFA9AFBC034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25805" y="318220"/>
            <a:ext cx="208518" cy="320266"/>
            <a:chOff x="4377" y="1709"/>
            <a:chExt cx="362" cy="556"/>
          </a:xfrm>
        </p:grpSpPr>
        <p:sp>
          <p:nvSpPr>
            <p:cNvPr id="316" name="Freeform 5">
              <a:extLst>
                <a:ext uri="{FF2B5EF4-FFF2-40B4-BE49-F238E27FC236}">
                  <a16:creationId xmlns:a16="http://schemas.microsoft.com/office/drawing/2014/main" id="{754AA9A4-85D8-48F6-B7C4-0C555D97D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" y="1709"/>
              <a:ext cx="362" cy="556"/>
            </a:xfrm>
            <a:custGeom>
              <a:avLst/>
              <a:gdLst>
                <a:gd name="T0" fmla="*/ 253 w 264"/>
                <a:gd name="T1" fmla="*/ 406 h 406"/>
                <a:gd name="T2" fmla="*/ 11 w 264"/>
                <a:gd name="T3" fmla="*/ 406 h 406"/>
                <a:gd name="T4" fmla="*/ 0 w 264"/>
                <a:gd name="T5" fmla="*/ 395 h 406"/>
                <a:gd name="T6" fmla="*/ 0 w 264"/>
                <a:gd name="T7" fmla="*/ 11 h 406"/>
                <a:gd name="T8" fmla="*/ 11 w 264"/>
                <a:gd name="T9" fmla="*/ 0 h 406"/>
                <a:gd name="T10" fmla="*/ 253 w 264"/>
                <a:gd name="T11" fmla="*/ 0 h 406"/>
                <a:gd name="T12" fmla="*/ 264 w 264"/>
                <a:gd name="T13" fmla="*/ 11 h 406"/>
                <a:gd name="T14" fmla="*/ 264 w 264"/>
                <a:gd name="T15" fmla="*/ 395 h 406"/>
                <a:gd name="T16" fmla="*/ 253 w 264"/>
                <a:gd name="T17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406">
                  <a:moveTo>
                    <a:pt x="253" y="406"/>
                  </a:moveTo>
                  <a:cubicBezTo>
                    <a:pt x="11" y="406"/>
                    <a:pt x="11" y="406"/>
                    <a:pt x="11" y="406"/>
                  </a:cubicBezTo>
                  <a:cubicBezTo>
                    <a:pt x="4" y="406"/>
                    <a:pt x="0" y="401"/>
                    <a:pt x="0" y="39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259" y="0"/>
                    <a:pt x="264" y="5"/>
                    <a:pt x="264" y="11"/>
                  </a:cubicBezTo>
                  <a:cubicBezTo>
                    <a:pt x="264" y="395"/>
                    <a:pt x="264" y="395"/>
                    <a:pt x="264" y="395"/>
                  </a:cubicBezTo>
                  <a:cubicBezTo>
                    <a:pt x="264" y="401"/>
                    <a:pt x="259" y="406"/>
                    <a:pt x="253" y="406"/>
                  </a:cubicBezTo>
                  <a:close/>
                </a:path>
              </a:pathLst>
            </a:custGeom>
            <a:solidFill>
              <a:schemeClr val="accent2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7" name="Oval 6">
              <a:extLst>
                <a:ext uri="{FF2B5EF4-FFF2-40B4-BE49-F238E27FC236}">
                  <a16:creationId xmlns:a16="http://schemas.microsoft.com/office/drawing/2014/main" id="{91F8E282-F5E4-44FC-9FA0-BB9538B25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" y="2172"/>
              <a:ext cx="64" cy="63"/>
            </a:xfrm>
            <a:prstGeom prst="ellips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8" name="Freeform 8">
              <a:extLst>
                <a:ext uri="{FF2B5EF4-FFF2-40B4-BE49-F238E27FC236}">
                  <a16:creationId xmlns:a16="http://schemas.microsoft.com/office/drawing/2014/main" id="{182F4D21-E568-4B97-889F-6FAD43328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745"/>
              <a:ext cx="295" cy="401"/>
            </a:xfrm>
            <a:custGeom>
              <a:avLst/>
              <a:gdLst>
                <a:gd name="T0" fmla="*/ 215 w 215"/>
                <a:gd name="T1" fmla="*/ 11 h 293"/>
                <a:gd name="T2" fmla="*/ 204 w 215"/>
                <a:gd name="T3" fmla="*/ 0 h 293"/>
                <a:gd name="T4" fmla="*/ 11 w 215"/>
                <a:gd name="T5" fmla="*/ 0 h 293"/>
                <a:gd name="T6" fmla="*/ 0 w 215"/>
                <a:gd name="T7" fmla="*/ 11 h 293"/>
                <a:gd name="T8" fmla="*/ 0 w 215"/>
                <a:gd name="T9" fmla="*/ 284 h 293"/>
                <a:gd name="T10" fmla="*/ 5 w 215"/>
                <a:gd name="T11" fmla="*/ 293 h 293"/>
                <a:gd name="T12" fmla="*/ 215 w 215"/>
                <a:gd name="T13" fmla="*/ 21 h 293"/>
                <a:gd name="T14" fmla="*/ 215 w 215"/>
                <a:gd name="T15" fmla="*/ 1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" h="293">
                  <a:moveTo>
                    <a:pt x="215" y="11"/>
                  </a:moveTo>
                  <a:cubicBezTo>
                    <a:pt x="215" y="4"/>
                    <a:pt x="210" y="0"/>
                    <a:pt x="20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1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8"/>
                    <a:pt x="2" y="291"/>
                    <a:pt x="5" y="293"/>
                  </a:cubicBezTo>
                  <a:cubicBezTo>
                    <a:pt x="126" y="136"/>
                    <a:pt x="185" y="59"/>
                    <a:pt x="215" y="21"/>
                  </a:cubicBezTo>
                  <a:lnTo>
                    <a:pt x="215" y="11"/>
                  </a:lnTo>
                  <a:close/>
                </a:path>
              </a:pathLst>
            </a:custGeom>
            <a:solidFill>
              <a:srgbClr val="FCE7CD">
                <a:alpha val="42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9" name="Freeform 7">
              <a:extLst>
                <a:ext uri="{FF2B5EF4-FFF2-40B4-BE49-F238E27FC236}">
                  <a16:creationId xmlns:a16="http://schemas.microsoft.com/office/drawing/2014/main" id="{5B3ED733-1B2C-4402-B1B1-3E715743E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745"/>
              <a:ext cx="295" cy="404"/>
            </a:xfrm>
            <a:custGeom>
              <a:avLst/>
              <a:gdLst>
                <a:gd name="T0" fmla="*/ 204 w 215"/>
                <a:gd name="T1" fmla="*/ 295 h 295"/>
                <a:gd name="T2" fmla="*/ 11 w 215"/>
                <a:gd name="T3" fmla="*/ 295 h 295"/>
                <a:gd name="T4" fmla="*/ 0 w 215"/>
                <a:gd name="T5" fmla="*/ 284 h 295"/>
                <a:gd name="T6" fmla="*/ 0 w 215"/>
                <a:gd name="T7" fmla="*/ 11 h 295"/>
                <a:gd name="T8" fmla="*/ 11 w 215"/>
                <a:gd name="T9" fmla="*/ 0 h 295"/>
                <a:gd name="T10" fmla="*/ 204 w 215"/>
                <a:gd name="T11" fmla="*/ 0 h 295"/>
                <a:gd name="T12" fmla="*/ 215 w 215"/>
                <a:gd name="T13" fmla="*/ 11 h 295"/>
                <a:gd name="T14" fmla="*/ 215 w 215"/>
                <a:gd name="T15" fmla="*/ 284 h 295"/>
                <a:gd name="T16" fmla="*/ 204 w 215"/>
                <a:gd name="T17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95">
                  <a:moveTo>
                    <a:pt x="204" y="295"/>
                  </a:moveTo>
                  <a:cubicBezTo>
                    <a:pt x="11" y="295"/>
                    <a:pt x="11" y="295"/>
                    <a:pt x="11" y="295"/>
                  </a:cubicBezTo>
                  <a:cubicBezTo>
                    <a:pt x="5" y="295"/>
                    <a:pt x="0" y="290"/>
                    <a:pt x="0" y="28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10" y="0"/>
                    <a:pt x="215" y="4"/>
                    <a:pt x="215" y="11"/>
                  </a:cubicBezTo>
                  <a:cubicBezTo>
                    <a:pt x="215" y="284"/>
                    <a:pt x="215" y="284"/>
                    <a:pt x="215" y="284"/>
                  </a:cubicBezTo>
                  <a:cubicBezTo>
                    <a:pt x="215" y="290"/>
                    <a:pt x="210" y="295"/>
                    <a:pt x="204" y="295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20" name="Group 4">
            <a:extLst>
              <a:ext uri="{FF2B5EF4-FFF2-40B4-BE49-F238E27FC236}">
                <a16:creationId xmlns:a16="http://schemas.microsoft.com/office/drawing/2014/main" id="{9E55CBD7-6C01-4DD5-B77F-92CA93205EEF}"/>
              </a:ext>
            </a:extLst>
          </p:cNvPr>
          <p:cNvGrpSpPr>
            <a:grpSpLocks noChangeAspect="1"/>
          </p:cNvGrpSpPr>
          <p:nvPr/>
        </p:nvGrpSpPr>
        <p:grpSpPr bwMode="auto">
          <a:xfrm rot="5400000">
            <a:off x="7941541" y="424783"/>
            <a:ext cx="208518" cy="320266"/>
            <a:chOff x="4377" y="1709"/>
            <a:chExt cx="362" cy="556"/>
          </a:xfrm>
        </p:grpSpPr>
        <p:sp>
          <p:nvSpPr>
            <p:cNvPr id="321" name="Freeform 5">
              <a:extLst>
                <a:ext uri="{FF2B5EF4-FFF2-40B4-BE49-F238E27FC236}">
                  <a16:creationId xmlns:a16="http://schemas.microsoft.com/office/drawing/2014/main" id="{A6FDFA8F-C322-4AF1-BCF6-96B2C6587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" y="1709"/>
              <a:ext cx="362" cy="556"/>
            </a:xfrm>
            <a:custGeom>
              <a:avLst/>
              <a:gdLst>
                <a:gd name="T0" fmla="*/ 253 w 264"/>
                <a:gd name="T1" fmla="*/ 406 h 406"/>
                <a:gd name="T2" fmla="*/ 11 w 264"/>
                <a:gd name="T3" fmla="*/ 406 h 406"/>
                <a:gd name="T4" fmla="*/ 0 w 264"/>
                <a:gd name="T5" fmla="*/ 395 h 406"/>
                <a:gd name="T6" fmla="*/ 0 w 264"/>
                <a:gd name="T7" fmla="*/ 11 h 406"/>
                <a:gd name="T8" fmla="*/ 11 w 264"/>
                <a:gd name="T9" fmla="*/ 0 h 406"/>
                <a:gd name="T10" fmla="*/ 253 w 264"/>
                <a:gd name="T11" fmla="*/ 0 h 406"/>
                <a:gd name="T12" fmla="*/ 264 w 264"/>
                <a:gd name="T13" fmla="*/ 11 h 406"/>
                <a:gd name="T14" fmla="*/ 264 w 264"/>
                <a:gd name="T15" fmla="*/ 395 h 406"/>
                <a:gd name="T16" fmla="*/ 253 w 264"/>
                <a:gd name="T17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406">
                  <a:moveTo>
                    <a:pt x="253" y="406"/>
                  </a:moveTo>
                  <a:cubicBezTo>
                    <a:pt x="11" y="406"/>
                    <a:pt x="11" y="406"/>
                    <a:pt x="11" y="406"/>
                  </a:cubicBezTo>
                  <a:cubicBezTo>
                    <a:pt x="4" y="406"/>
                    <a:pt x="0" y="401"/>
                    <a:pt x="0" y="39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259" y="0"/>
                    <a:pt x="264" y="5"/>
                    <a:pt x="264" y="11"/>
                  </a:cubicBezTo>
                  <a:cubicBezTo>
                    <a:pt x="264" y="395"/>
                    <a:pt x="264" y="395"/>
                    <a:pt x="264" y="395"/>
                  </a:cubicBezTo>
                  <a:cubicBezTo>
                    <a:pt x="264" y="401"/>
                    <a:pt x="259" y="406"/>
                    <a:pt x="253" y="406"/>
                  </a:cubicBezTo>
                  <a:close/>
                </a:path>
              </a:pathLst>
            </a:custGeom>
            <a:solidFill>
              <a:schemeClr val="accent2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3" name="Freeform 8">
              <a:extLst>
                <a:ext uri="{FF2B5EF4-FFF2-40B4-BE49-F238E27FC236}">
                  <a16:creationId xmlns:a16="http://schemas.microsoft.com/office/drawing/2014/main" id="{44597DF4-BD89-40EA-8B3F-2ADFE6AD0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745"/>
              <a:ext cx="295" cy="401"/>
            </a:xfrm>
            <a:custGeom>
              <a:avLst/>
              <a:gdLst>
                <a:gd name="T0" fmla="*/ 215 w 215"/>
                <a:gd name="T1" fmla="*/ 11 h 293"/>
                <a:gd name="T2" fmla="*/ 204 w 215"/>
                <a:gd name="T3" fmla="*/ 0 h 293"/>
                <a:gd name="T4" fmla="*/ 11 w 215"/>
                <a:gd name="T5" fmla="*/ 0 h 293"/>
                <a:gd name="T6" fmla="*/ 0 w 215"/>
                <a:gd name="T7" fmla="*/ 11 h 293"/>
                <a:gd name="T8" fmla="*/ 0 w 215"/>
                <a:gd name="T9" fmla="*/ 284 h 293"/>
                <a:gd name="T10" fmla="*/ 5 w 215"/>
                <a:gd name="T11" fmla="*/ 293 h 293"/>
                <a:gd name="T12" fmla="*/ 215 w 215"/>
                <a:gd name="T13" fmla="*/ 21 h 293"/>
                <a:gd name="T14" fmla="*/ 215 w 215"/>
                <a:gd name="T15" fmla="*/ 1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" h="293">
                  <a:moveTo>
                    <a:pt x="215" y="11"/>
                  </a:moveTo>
                  <a:cubicBezTo>
                    <a:pt x="215" y="4"/>
                    <a:pt x="210" y="0"/>
                    <a:pt x="20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1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8"/>
                    <a:pt x="2" y="291"/>
                    <a:pt x="5" y="293"/>
                  </a:cubicBezTo>
                  <a:cubicBezTo>
                    <a:pt x="126" y="136"/>
                    <a:pt x="185" y="59"/>
                    <a:pt x="215" y="21"/>
                  </a:cubicBezTo>
                  <a:lnTo>
                    <a:pt x="215" y="11"/>
                  </a:lnTo>
                  <a:close/>
                </a:path>
              </a:pathLst>
            </a:custGeom>
            <a:solidFill>
              <a:srgbClr val="FCE7CD">
                <a:alpha val="42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4" name="Freeform 7">
              <a:extLst>
                <a:ext uri="{FF2B5EF4-FFF2-40B4-BE49-F238E27FC236}">
                  <a16:creationId xmlns:a16="http://schemas.microsoft.com/office/drawing/2014/main" id="{5D63CE44-2711-45B2-9D25-3C69CB469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745"/>
              <a:ext cx="295" cy="488"/>
            </a:xfrm>
            <a:custGeom>
              <a:avLst/>
              <a:gdLst>
                <a:gd name="T0" fmla="*/ 204 w 215"/>
                <a:gd name="T1" fmla="*/ 295 h 295"/>
                <a:gd name="T2" fmla="*/ 11 w 215"/>
                <a:gd name="T3" fmla="*/ 295 h 295"/>
                <a:gd name="T4" fmla="*/ 0 w 215"/>
                <a:gd name="T5" fmla="*/ 284 h 295"/>
                <a:gd name="T6" fmla="*/ 0 w 215"/>
                <a:gd name="T7" fmla="*/ 11 h 295"/>
                <a:gd name="T8" fmla="*/ 11 w 215"/>
                <a:gd name="T9" fmla="*/ 0 h 295"/>
                <a:gd name="T10" fmla="*/ 204 w 215"/>
                <a:gd name="T11" fmla="*/ 0 h 295"/>
                <a:gd name="T12" fmla="*/ 215 w 215"/>
                <a:gd name="T13" fmla="*/ 11 h 295"/>
                <a:gd name="T14" fmla="*/ 215 w 215"/>
                <a:gd name="T15" fmla="*/ 284 h 295"/>
                <a:gd name="T16" fmla="*/ 204 w 215"/>
                <a:gd name="T17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95">
                  <a:moveTo>
                    <a:pt x="204" y="295"/>
                  </a:moveTo>
                  <a:cubicBezTo>
                    <a:pt x="11" y="295"/>
                    <a:pt x="11" y="295"/>
                    <a:pt x="11" y="295"/>
                  </a:cubicBezTo>
                  <a:cubicBezTo>
                    <a:pt x="5" y="295"/>
                    <a:pt x="0" y="290"/>
                    <a:pt x="0" y="28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10" y="0"/>
                    <a:pt x="215" y="4"/>
                    <a:pt x="215" y="11"/>
                  </a:cubicBezTo>
                  <a:cubicBezTo>
                    <a:pt x="215" y="284"/>
                    <a:pt x="215" y="284"/>
                    <a:pt x="215" y="284"/>
                  </a:cubicBezTo>
                  <a:cubicBezTo>
                    <a:pt x="215" y="290"/>
                    <a:pt x="210" y="295"/>
                    <a:pt x="204" y="295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1BE7B2B5-3E53-4035-ABDC-0380B44494FC}"/>
              </a:ext>
            </a:extLst>
          </p:cNvPr>
          <p:cNvGrpSpPr/>
          <p:nvPr/>
        </p:nvGrpSpPr>
        <p:grpSpPr>
          <a:xfrm>
            <a:off x="7240257" y="4152280"/>
            <a:ext cx="409313" cy="465399"/>
            <a:chOff x="4908550" y="2834640"/>
            <a:chExt cx="2808288" cy="3193098"/>
          </a:xfrm>
        </p:grpSpPr>
        <p:sp>
          <p:nvSpPr>
            <p:cNvPr id="377" name="Freeform 675">
              <a:extLst>
                <a:ext uri="{FF2B5EF4-FFF2-40B4-BE49-F238E27FC236}">
                  <a16:creationId xmlns:a16="http://schemas.microsoft.com/office/drawing/2014/main" id="{9E4F0E12-62A7-4186-BE5C-CFFBF6864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00" y="3240088"/>
              <a:ext cx="2230438" cy="2492375"/>
            </a:xfrm>
            <a:custGeom>
              <a:avLst/>
              <a:gdLst>
                <a:gd name="T0" fmla="*/ 645 w 1032"/>
                <a:gd name="T1" fmla="*/ 0 h 1154"/>
                <a:gd name="T2" fmla="*/ 0 w 1032"/>
                <a:gd name="T3" fmla="*/ 646 h 1154"/>
                <a:gd name="T4" fmla="*/ 247 w 1032"/>
                <a:gd name="T5" fmla="*/ 1154 h 1154"/>
                <a:gd name="T6" fmla="*/ 1032 w 1032"/>
                <a:gd name="T7" fmla="*/ 129 h 1154"/>
                <a:gd name="T8" fmla="*/ 645 w 1032"/>
                <a:gd name="T9" fmla="*/ 0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2" h="1154">
                  <a:moveTo>
                    <a:pt x="645" y="0"/>
                  </a:moveTo>
                  <a:cubicBezTo>
                    <a:pt x="289" y="0"/>
                    <a:pt x="0" y="289"/>
                    <a:pt x="0" y="646"/>
                  </a:cubicBezTo>
                  <a:cubicBezTo>
                    <a:pt x="0" y="852"/>
                    <a:pt x="96" y="1036"/>
                    <a:pt x="247" y="1154"/>
                  </a:cubicBezTo>
                  <a:cubicBezTo>
                    <a:pt x="1032" y="129"/>
                    <a:pt x="1032" y="129"/>
                    <a:pt x="1032" y="129"/>
                  </a:cubicBezTo>
                  <a:cubicBezTo>
                    <a:pt x="924" y="48"/>
                    <a:pt x="790" y="0"/>
                    <a:pt x="645" y="0"/>
                  </a:cubicBez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1270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8" name="Line 676">
              <a:extLst>
                <a:ext uri="{FF2B5EF4-FFF2-40B4-BE49-F238E27FC236}">
                  <a16:creationId xmlns:a16="http://schemas.microsoft.com/office/drawing/2014/main" id="{11C8F0F5-CB3F-40FA-8A62-B07B0620F9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3013" y="5694363"/>
              <a:ext cx="0" cy="333375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9" name="Line 677">
              <a:extLst>
                <a:ext uri="{FF2B5EF4-FFF2-40B4-BE49-F238E27FC236}">
                  <a16:creationId xmlns:a16="http://schemas.microsoft.com/office/drawing/2014/main" id="{7447CFA4-CB44-4A30-96CC-FE35EA8C89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3013" y="3240088"/>
              <a:ext cx="0" cy="334963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0" name="Line 678">
              <a:extLst>
                <a:ext uri="{FF2B5EF4-FFF2-40B4-BE49-F238E27FC236}">
                  <a16:creationId xmlns:a16="http://schemas.microsoft.com/office/drawing/2014/main" id="{BA64D2FD-A7F6-4036-BD32-3FD55EFD5B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27600" y="4635500"/>
              <a:ext cx="333375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1" name="Line 679">
              <a:extLst>
                <a:ext uri="{FF2B5EF4-FFF2-40B4-BE49-F238E27FC236}">
                  <a16:creationId xmlns:a16="http://schemas.microsoft.com/office/drawing/2014/main" id="{C63A7749-4C6C-467D-B747-75EFB3A339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83463" y="4635500"/>
              <a:ext cx="333375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2" name="Line 680">
              <a:extLst>
                <a:ext uri="{FF2B5EF4-FFF2-40B4-BE49-F238E27FC236}">
                  <a16:creationId xmlns:a16="http://schemas.microsoft.com/office/drawing/2014/main" id="{BA83D5BA-B370-4090-AEBC-3D32A4B237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0863" y="5554663"/>
              <a:ext cx="166688" cy="290513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3" name="Line 681">
              <a:extLst>
                <a:ext uri="{FF2B5EF4-FFF2-40B4-BE49-F238E27FC236}">
                  <a16:creationId xmlns:a16="http://schemas.microsoft.com/office/drawing/2014/main" id="{86B457B7-8450-4E68-8BB1-D9023D2C3F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46888" y="3424238"/>
              <a:ext cx="166688" cy="290513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4" name="Line 682">
              <a:extLst>
                <a:ext uri="{FF2B5EF4-FFF2-40B4-BE49-F238E27FC236}">
                  <a16:creationId xmlns:a16="http://schemas.microsoft.com/office/drawing/2014/main" id="{38FB8333-770B-4033-8A4B-6EB9FD21C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111750" y="3943350"/>
              <a:ext cx="290513" cy="1651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5" name="Line 683">
              <a:extLst>
                <a:ext uri="{FF2B5EF4-FFF2-40B4-BE49-F238E27FC236}">
                  <a16:creationId xmlns:a16="http://schemas.microsoft.com/office/drawing/2014/main" id="{13F7B7E7-0628-4D6A-916D-2AAC5E375A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243763" y="5159375"/>
              <a:ext cx="288925" cy="16668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6" name="Line 684">
              <a:extLst>
                <a:ext uri="{FF2B5EF4-FFF2-40B4-BE49-F238E27FC236}">
                  <a16:creationId xmlns:a16="http://schemas.microsoft.com/office/drawing/2014/main" id="{CAFE5F46-596F-4755-BFC2-FCE8027BEA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10163" y="5157788"/>
              <a:ext cx="288925" cy="1651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7" name="Line 685">
              <a:extLst>
                <a:ext uri="{FF2B5EF4-FFF2-40B4-BE49-F238E27FC236}">
                  <a16:creationId xmlns:a16="http://schemas.microsoft.com/office/drawing/2014/main" id="{79A02DDB-2CFB-49AE-83B7-3D71747926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45350" y="3948113"/>
              <a:ext cx="288925" cy="1651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8" name="Line 686">
              <a:extLst>
                <a:ext uri="{FF2B5EF4-FFF2-40B4-BE49-F238E27FC236}">
                  <a16:creationId xmlns:a16="http://schemas.microsoft.com/office/drawing/2014/main" id="{B642DA79-84FA-4185-993E-D9C73FA8A6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35625" y="3421063"/>
              <a:ext cx="163513" cy="2921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9" name="Line 687">
              <a:extLst>
                <a:ext uri="{FF2B5EF4-FFF2-40B4-BE49-F238E27FC236}">
                  <a16:creationId xmlns:a16="http://schemas.microsoft.com/office/drawing/2014/main" id="{B9D4A8B0-0A78-41FE-9A7B-69B42AE39D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45300" y="5557838"/>
              <a:ext cx="165100" cy="288925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0" name="Oval 688">
              <a:extLst>
                <a:ext uri="{FF2B5EF4-FFF2-40B4-BE49-F238E27FC236}">
                  <a16:creationId xmlns:a16="http://schemas.microsoft.com/office/drawing/2014/main" id="{4E16C2A5-ED5F-4120-A692-1338D63BF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50" y="3240088"/>
              <a:ext cx="2790825" cy="2787650"/>
            </a:xfrm>
            <a:prstGeom prst="ellipse">
              <a:avLst/>
            </a:prstGeom>
            <a:noFill/>
            <a:ln w="254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1" name="Oval 688">
              <a:extLst>
                <a:ext uri="{FF2B5EF4-FFF2-40B4-BE49-F238E27FC236}">
                  <a16:creationId xmlns:a16="http://schemas.microsoft.com/office/drawing/2014/main" id="{6AF04DAE-C3E1-46D5-8318-294692223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758" y="4322064"/>
              <a:ext cx="624408" cy="623698"/>
            </a:xfrm>
            <a:prstGeom prst="ellipse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379DD3D-3F58-4151-97C0-6BF2372E9059}"/>
                </a:ext>
              </a:extLst>
            </p:cNvPr>
            <p:cNvSpPr/>
            <p:nvPr/>
          </p:nvSpPr>
          <p:spPr>
            <a:xfrm rot="5400000">
              <a:off x="6466856" y="4171468"/>
              <a:ext cx="299552" cy="924891"/>
            </a:xfrm>
            <a:custGeom>
              <a:avLst/>
              <a:gdLst>
                <a:gd name="connsiteX0" fmla="*/ 0 w 299552"/>
                <a:gd name="connsiteY0" fmla="*/ 775115 h 924891"/>
                <a:gd name="connsiteX1" fmla="*/ 2323 w 299552"/>
                <a:gd name="connsiteY1" fmla="*/ 763610 h 924891"/>
                <a:gd name="connsiteX2" fmla="*/ 2004 w 299552"/>
                <a:gd name="connsiteY2" fmla="*/ 763610 h 924891"/>
                <a:gd name="connsiteX3" fmla="*/ 149775 w 299552"/>
                <a:gd name="connsiteY3" fmla="*/ 0 h 924891"/>
                <a:gd name="connsiteX4" fmla="*/ 297546 w 299552"/>
                <a:gd name="connsiteY4" fmla="*/ 763610 h 924891"/>
                <a:gd name="connsiteX5" fmla="*/ 297229 w 299552"/>
                <a:gd name="connsiteY5" fmla="*/ 763610 h 924891"/>
                <a:gd name="connsiteX6" fmla="*/ 299552 w 299552"/>
                <a:gd name="connsiteY6" fmla="*/ 775115 h 924891"/>
                <a:gd name="connsiteX7" fmla="*/ 149776 w 299552"/>
                <a:gd name="connsiteY7" fmla="*/ 924891 h 924891"/>
                <a:gd name="connsiteX8" fmla="*/ 0 w 299552"/>
                <a:gd name="connsiteY8" fmla="*/ 775115 h 92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552" h="924891">
                  <a:moveTo>
                    <a:pt x="0" y="775115"/>
                  </a:moveTo>
                  <a:lnTo>
                    <a:pt x="2323" y="763610"/>
                  </a:lnTo>
                  <a:lnTo>
                    <a:pt x="2004" y="763610"/>
                  </a:lnTo>
                  <a:lnTo>
                    <a:pt x="149775" y="0"/>
                  </a:lnTo>
                  <a:lnTo>
                    <a:pt x="297546" y="763610"/>
                  </a:lnTo>
                  <a:lnTo>
                    <a:pt x="297229" y="763610"/>
                  </a:lnTo>
                  <a:lnTo>
                    <a:pt x="299552" y="775115"/>
                  </a:lnTo>
                  <a:cubicBezTo>
                    <a:pt x="299552" y="857834"/>
                    <a:pt x="232495" y="924891"/>
                    <a:pt x="149776" y="924891"/>
                  </a:cubicBezTo>
                  <a:cubicBezTo>
                    <a:pt x="67057" y="924891"/>
                    <a:pt x="0" y="857834"/>
                    <a:pt x="0" y="775115"/>
                  </a:cubicBezTo>
                  <a:close/>
                </a:path>
              </a:pathLst>
            </a:custGeom>
            <a:solidFill>
              <a:srgbClr val="FCE7CD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8D5FD894-371B-419F-B4FD-99427D1F70B1}"/>
                </a:ext>
              </a:extLst>
            </p:cNvPr>
            <p:cNvSpPr/>
            <p:nvPr/>
          </p:nvSpPr>
          <p:spPr>
            <a:xfrm>
              <a:off x="6243320" y="3027680"/>
              <a:ext cx="152400" cy="212408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0C984B88-8553-4252-A16F-3196108935B6}"/>
                </a:ext>
              </a:extLst>
            </p:cNvPr>
            <p:cNvSpPr/>
            <p:nvPr/>
          </p:nvSpPr>
          <p:spPr>
            <a:xfrm>
              <a:off x="6060440" y="2834640"/>
              <a:ext cx="518160" cy="212408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4A84E4F3-A06F-440D-8368-E72E1B23ADDF}"/>
                </a:ext>
              </a:extLst>
            </p:cNvPr>
            <p:cNvSpPr/>
            <p:nvPr/>
          </p:nvSpPr>
          <p:spPr>
            <a:xfrm rot="2206752">
              <a:off x="6971033" y="3369365"/>
              <a:ext cx="413753" cy="157367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AA4720F-E1AF-4B07-9FB1-A44D2987E8B8}"/>
              </a:ext>
            </a:extLst>
          </p:cNvPr>
          <p:cNvGrpSpPr/>
          <p:nvPr/>
        </p:nvGrpSpPr>
        <p:grpSpPr>
          <a:xfrm>
            <a:off x="4670993" y="3423439"/>
            <a:ext cx="791305" cy="535288"/>
            <a:chOff x="4710181" y="3443033"/>
            <a:chExt cx="791305" cy="535288"/>
          </a:xfrm>
        </p:grpSpPr>
        <p:grpSp>
          <p:nvGrpSpPr>
            <p:cNvPr id="398" name="Group 397">
              <a:extLst>
                <a:ext uri="{FF2B5EF4-FFF2-40B4-BE49-F238E27FC236}">
                  <a16:creationId xmlns:a16="http://schemas.microsoft.com/office/drawing/2014/main" id="{D3EF1F82-2A4C-48DA-B65C-8F20D809FB6C}"/>
                </a:ext>
              </a:extLst>
            </p:cNvPr>
            <p:cNvGrpSpPr/>
            <p:nvPr/>
          </p:nvGrpSpPr>
          <p:grpSpPr>
            <a:xfrm>
              <a:off x="4710181" y="3443033"/>
              <a:ext cx="791305" cy="535288"/>
              <a:chOff x="474662" y="2225675"/>
              <a:chExt cx="767865" cy="519431"/>
            </a:xfrm>
          </p:grpSpPr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BFE1FE91-602C-4CD0-B211-C5AA46214E89}"/>
                  </a:ext>
                </a:extLst>
              </p:cNvPr>
              <p:cNvSpPr/>
              <p:nvPr/>
            </p:nvSpPr>
            <p:spPr>
              <a:xfrm>
                <a:off x="525462" y="2331647"/>
                <a:ext cx="717065" cy="413459"/>
              </a:xfrm>
              <a:prstGeom prst="rect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>
                    <a:alpha val="50000"/>
                  </a:schemeClr>
                </a:solidFill>
                <a:prstDash val="dash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E6977B82-DB7A-4A60-A911-C85A5F9730A0}"/>
                  </a:ext>
                </a:extLst>
              </p:cNvPr>
              <p:cNvSpPr/>
              <p:nvPr/>
            </p:nvSpPr>
            <p:spPr>
              <a:xfrm>
                <a:off x="968375" y="2228850"/>
                <a:ext cx="196850" cy="123825"/>
              </a:xfrm>
              <a:prstGeom prst="rect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1" name="Freeform 170">
                <a:extLst>
                  <a:ext uri="{FF2B5EF4-FFF2-40B4-BE49-F238E27FC236}">
                    <a16:creationId xmlns:a16="http://schemas.microsoft.com/office/drawing/2014/main" id="{580B9EB0-3634-454C-92A6-47E1ECAD8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507" y="2228850"/>
                <a:ext cx="383119" cy="90975"/>
              </a:xfrm>
              <a:custGeom>
                <a:avLst/>
                <a:gdLst>
                  <a:gd name="T0" fmla="*/ 598 w 598"/>
                  <a:gd name="T1" fmla="*/ 0 h 142"/>
                  <a:gd name="T2" fmla="*/ 0 w 598"/>
                  <a:gd name="T3" fmla="*/ 0 h 142"/>
                  <a:gd name="T4" fmla="*/ 0 w 598"/>
                  <a:gd name="T5" fmla="*/ 142 h 142"/>
                  <a:gd name="T6" fmla="*/ 491 w 598"/>
                  <a:gd name="T7" fmla="*/ 142 h 142"/>
                  <a:gd name="T8" fmla="*/ 598 w 598"/>
                  <a:gd name="T9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8" h="142">
                    <a:moveTo>
                      <a:pt x="598" y="0"/>
                    </a:moveTo>
                    <a:lnTo>
                      <a:pt x="0" y="0"/>
                    </a:lnTo>
                    <a:lnTo>
                      <a:pt x="0" y="142"/>
                    </a:lnTo>
                    <a:lnTo>
                      <a:pt x="491" y="142"/>
                    </a:lnTo>
                    <a:lnTo>
                      <a:pt x="598" y="0"/>
                    </a:lnTo>
                    <a:close/>
                  </a:path>
                </a:pathLst>
              </a:custGeom>
              <a:solidFill>
                <a:schemeClr val="tx1">
                  <a:alpha val="3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2" name="Freeform 150">
                <a:extLst>
                  <a:ext uri="{FF2B5EF4-FFF2-40B4-BE49-F238E27FC236}">
                    <a16:creationId xmlns:a16="http://schemas.microsoft.com/office/drawing/2014/main" id="{4B42F585-E574-4D6B-B6CA-C71864427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662" y="2314574"/>
                <a:ext cx="493713" cy="349250"/>
              </a:xfrm>
              <a:custGeom>
                <a:avLst/>
                <a:gdLst>
                  <a:gd name="T0" fmla="*/ 1299 w 1299"/>
                  <a:gd name="T1" fmla="*/ 893 h 893"/>
                  <a:gd name="T2" fmla="*/ 1299 w 1299"/>
                  <a:gd name="T3" fmla="*/ 893 h 893"/>
                  <a:gd name="T4" fmla="*/ 0 w 1299"/>
                  <a:gd name="T5" fmla="*/ 893 h 893"/>
                  <a:gd name="T6" fmla="*/ 0 w 1299"/>
                  <a:gd name="T7" fmla="*/ 0 h 893"/>
                  <a:gd name="T8" fmla="*/ 1299 w 1299"/>
                  <a:gd name="T9" fmla="*/ 0 h 893"/>
                  <a:gd name="T10" fmla="*/ 1299 w 1299"/>
                  <a:gd name="T11" fmla="*/ 893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9" h="893">
                    <a:moveTo>
                      <a:pt x="1299" y="893"/>
                    </a:moveTo>
                    <a:lnTo>
                      <a:pt x="1299" y="893"/>
                    </a:lnTo>
                    <a:lnTo>
                      <a:pt x="0" y="893"/>
                    </a:lnTo>
                    <a:lnTo>
                      <a:pt x="0" y="0"/>
                    </a:lnTo>
                    <a:lnTo>
                      <a:pt x="1299" y="0"/>
                    </a:lnTo>
                    <a:lnTo>
                      <a:pt x="1299" y="893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3" name="Freeform 151">
                <a:extLst>
                  <a:ext uri="{FF2B5EF4-FFF2-40B4-BE49-F238E27FC236}">
                    <a16:creationId xmlns:a16="http://schemas.microsoft.com/office/drawing/2014/main" id="{8CC638AF-46AA-4521-B477-6BD3ED40B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662" y="2225675"/>
                <a:ext cx="690563" cy="438150"/>
              </a:xfrm>
              <a:custGeom>
                <a:avLst/>
                <a:gdLst>
                  <a:gd name="T0" fmla="*/ 1815 w 1815"/>
                  <a:gd name="T1" fmla="*/ 1155 h 1155"/>
                  <a:gd name="T2" fmla="*/ 1815 w 1815"/>
                  <a:gd name="T3" fmla="*/ 1155 h 1155"/>
                  <a:gd name="T4" fmla="*/ 0 w 1815"/>
                  <a:gd name="T5" fmla="*/ 1155 h 1155"/>
                  <a:gd name="T6" fmla="*/ 0 w 1815"/>
                  <a:gd name="T7" fmla="*/ 0 h 1155"/>
                  <a:gd name="T8" fmla="*/ 1815 w 1815"/>
                  <a:gd name="T9" fmla="*/ 0 h 1155"/>
                  <a:gd name="T10" fmla="*/ 1815 w 1815"/>
                  <a:gd name="T11" fmla="*/ 1155 h 1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15" h="1155">
                    <a:moveTo>
                      <a:pt x="1815" y="1155"/>
                    </a:moveTo>
                    <a:lnTo>
                      <a:pt x="1815" y="1155"/>
                    </a:lnTo>
                    <a:lnTo>
                      <a:pt x="0" y="1155"/>
                    </a:lnTo>
                    <a:lnTo>
                      <a:pt x="0" y="0"/>
                    </a:lnTo>
                    <a:lnTo>
                      <a:pt x="1815" y="0"/>
                    </a:lnTo>
                    <a:lnTo>
                      <a:pt x="1815" y="1155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4" name="Freeform 153">
                <a:extLst>
                  <a:ext uri="{FF2B5EF4-FFF2-40B4-BE49-F238E27FC236}">
                    <a16:creationId xmlns:a16="http://schemas.microsoft.com/office/drawing/2014/main" id="{4FCE866D-B170-43A6-86DB-CF5E5DB393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19" y="2308703"/>
                <a:ext cx="690563" cy="0"/>
              </a:xfrm>
              <a:custGeom>
                <a:avLst/>
                <a:gdLst>
                  <a:gd name="T0" fmla="*/ 0 w 1815"/>
                  <a:gd name="T1" fmla="*/ 0 w 1815"/>
                  <a:gd name="T2" fmla="*/ 1815 w 181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815">
                    <a:moveTo>
                      <a:pt x="0" y="0"/>
                    </a:moveTo>
                    <a:lnTo>
                      <a:pt x="0" y="0"/>
                    </a:lnTo>
                    <a:lnTo>
                      <a:pt x="1815" y="0"/>
                    </a:lnTo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5" name="Freeform 154">
                <a:extLst>
                  <a:ext uri="{FF2B5EF4-FFF2-40B4-BE49-F238E27FC236}">
                    <a16:creationId xmlns:a16="http://schemas.microsoft.com/office/drawing/2014/main" id="{71C52B92-626F-4A36-949D-E591221AE4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87" y="2254250"/>
                <a:ext cx="30163" cy="28575"/>
              </a:xfrm>
              <a:custGeom>
                <a:avLst/>
                <a:gdLst>
                  <a:gd name="T0" fmla="*/ 78 w 78"/>
                  <a:gd name="T1" fmla="*/ 39 h 78"/>
                  <a:gd name="T2" fmla="*/ 78 w 78"/>
                  <a:gd name="T3" fmla="*/ 39 h 78"/>
                  <a:gd name="T4" fmla="*/ 39 w 78"/>
                  <a:gd name="T5" fmla="*/ 78 h 78"/>
                  <a:gd name="T6" fmla="*/ 0 w 78"/>
                  <a:gd name="T7" fmla="*/ 39 h 78"/>
                  <a:gd name="T8" fmla="*/ 39 w 78"/>
                  <a:gd name="T9" fmla="*/ 0 h 78"/>
                  <a:gd name="T10" fmla="*/ 78 w 78"/>
                  <a:gd name="T11" fmla="*/ 3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78">
                    <a:moveTo>
                      <a:pt x="78" y="39"/>
                    </a:moveTo>
                    <a:lnTo>
                      <a:pt x="78" y="39"/>
                    </a:lnTo>
                    <a:cubicBezTo>
                      <a:pt x="78" y="60"/>
                      <a:pt x="61" y="78"/>
                      <a:pt x="39" y="78"/>
                    </a:cubicBezTo>
                    <a:cubicBezTo>
                      <a:pt x="18" y="78"/>
                      <a:pt x="0" y="60"/>
                      <a:pt x="0" y="39"/>
                    </a:cubicBezTo>
                    <a:cubicBezTo>
                      <a:pt x="0" y="17"/>
                      <a:pt x="18" y="0"/>
                      <a:pt x="39" y="0"/>
                    </a:cubicBezTo>
                    <a:cubicBezTo>
                      <a:pt x="61" y="0"/>
                      <a:pt x="78" y="17"/>
                      <a:pt x="78" y="39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6" name="Freeform 155">
                <a:extLst>
                  <a:ext uri="{FF2B5EF4-FFF2-40B4-BE49-F238E27FC236}">
                    <a16:creationId xmlns:a16="http://schemas.microsoft.com/office/drawing/2014/main" id="{64BB28D0-6372-4302-B5A5-DF679A36E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562" y="2254250"/>
                <a:ext cx="30163" cy="28575"/>
              </a:xfrm>
              <a:custGeom>
                <a:avLst/>
                <a:gdLst>
                  <a:gd name="T0" fmla="*/ 77 w 77"/>
                  <a:gd name="T1" fmla="*/ 39 h 78"/>
                  <a:gd name="T2" fmla="*/ 77 w 77"/>
                  <a:gd name="T3" fmla="*/ 39 h 78"/>
                  <a:gd name="T4" fmla="*/ 39 w 77"/>
                  <a:gd name="T5" fmla="*/ 78 h 78"/>
                  <a:gd name="T6" fmla="*/ 0 w 77"/>
                  <a:gd name="T7" fmla="*/ 39 h 78"/>
                  <a:gd name="T8" fmla="*/ 39 w 77"/>
                  <a:gd name="T9" fmla="*/ 0 h 78"/>
                  <a:gd name="T10" fmla="*/ 77 w 77"/>
                  <a:gd name="T11" fmla="*/ 3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78">
                    <a:moveTo>
                      <a:pt x="77" y="39"/>
                    </a:moveTo>
                    <a:lnTo>
                      <a:pt x="77" y="39"/>
                    </a:lnTo>
                    <a:cubicBezTo>
                      <a:pt x="77" y="60"/>
                      <a:pt x="60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7"/>
                      <a:pt x="17" y="0"/>
                      <a:pt x="39" y="0"/>
                    </a:cubicBezTo>
                    <a:cubicBezTo>
                      <a:pt x="60" y="0"/>
                      <a:pt x="77" y="17"/>
                      <a:pt x="77" y="39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7" name="Freeform 156">
                <a:extLst>
                  <a:ext uri="{FF2B5EF4-FFF2-40B4-BE49-F238E27FC236}">
                    <a16:creationId xmlns:a16="http://schemas.microsoft.com/office/drawing/2014/main" id="{A34F9FA5-6B38-4398-928D-E279474C3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537" y="2254250"/>
                <a:ext cx="30163" cy="28575"/>
              </a:xfrm>
              <a:custGeom>
                <a:avLst/>
                <a:gdLst>
                  <a:gd name="T0" fmla="*/ 78 w 78"/>
                  <a:gd name="T1" fmla="*/ 39 h 78"/>
                  <a:gd name="T2" fmla="*/ 78 w 78"/>
                  <a:gd name="T3" fmla="*/ 39 h 78"/>
                  <a:gd name="T4" fmla="*/ 39 w 78"/>
                  <a:gd name="T5" fmla="*/ 78 h 78"/>
                  <a:gd name="T6" fmla="*/ 0 w 78"/>
                  <a:gd name="T7" fmla="*/ 39 h 78"/>
                  <a:gd name="T8" fmla="*/ 39 w 78"/>
                  <a:gd name="T9" fmla="*/ 0 h 78"/>
                  <a:gd name="T10" fmla="*/ 78 w 78"/>
                  <a:gd name="T11" fmla="*/ 3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78">
                    <a:moveTo>
                      <a:pt x="78" y="39"/>
                    </a:moveTo>
                    <a:lnTo>
                      <a:pt x="78" y="39"/>
                    </a:lnTo>
                    <a:cubicBezTo>
                      <a:pt x="78" y="60"/>
                      <a:pt x="61" y="78"/>
                      <a:pt x="39" y="78"/>
                    </a:cubicBezTo>
                    <a:cubicBezTo>
                      <a:pt x="18" y="78"/>
                      <a:pt x="0" y="60"/>
                      <a:pt x="0" y="39"/>
                    </a:cubicBezTo>
                    <a:cubicBezTo>
                      <a:pt x="0" y="17"/>
                      <a:pt x="18" y="0"/>
                      <a:pt x="39" y="0"/>
                    </a:cubicBezTo>
                    <a:cubicBezTo>
                      <a:pt x="61" y="0"/>
                      <a:pt x="78" y="17"/>
                      <a:pt x="78" y="39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8" name="Freeform 157">
                <a:extLst>
                  <a:ext uri="{FF2B5EF4-FFF2-40B4-BE49-F238E27FC236}">
                    <a16:creationId xmlns:a16="http://schemas.microsoft.com/office/drawing/2014/main" id="{4E3806B1-4F6E-41FA-BD51-182B5E011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" y="2314575"/>
                <a:ext cx="0" cy="342900"/>
              </a:xfrm>
              <a:custGeom>
                <a:avLst/>
                <a:gdLst>
                  <a:gd name="T0" fmla="*/ 902 h 902"/>
                  <a:gd name="T1" fmla="*/ 902 h 902"/>
                  <a:gd name="T2" fmla="*/ 0 h 90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02">
                    <a:moveTo>
                      <a:pt x="0" y="902"/>
                    </a:moveTo>
                    <a:lnTo>
                      <a:pt x="0" y="90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9" name="Freeform 158">
                <a:extLst>
                  <a:ext uri="{FF2B5EF4-FFF2-40B4-BE49-F238E27FC236}">
                    <a16:creationId xmlns:a16="http://schemas.microsoft.com/office/drawing/2014/main" id="{6806076C-4FE5-4B00-9170-A6C17C0E4D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" y="2314575"/>
                <a:ext cx="0" cy="342900"/>
              </a:xfrm>
              <a:custGeom>
                <a:avLst/>
                <a:gdLst>
                  <a:gd name="T0" fmla="*/ 902 h 902"/>
                  <a:gd name="T1" fmla="*/ 902 h 902"/>
                  <a:gd name="T2" fmla="*/ 0 h 90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02">
                    <a:moveTo>
                      <a:pt x="0" y="902"/>
                    </a:moveTo>
                    <a:lnTo>
                      <a:pt x="0" y="902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1" name="Freeform 160">
                <a:extLst>
                  <a:ext uri="{FF2B5EF4-FFF2-40B4-BE49-F238E27FC236}">
                    <a16:creationId xmlns:a16="http://schemas.microsoft.com/office/drawing/2014/main" id="{CEEEEDDF-D97A-4C68-82BD-26999C337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62" y="2604950"/>
                <a:ext cx="347663" cy="0"/>
              </a:xfrm>
              <a:custGeom>
                <a:avLst/>
                <a:gdLst>
                  <a:gd name="T0" fmla="*/ 0 w 915"/>
                  <a:gd name="T1" fmla="*/ 0 w 915"/>
                  <a:gd name="T2" fmla="*/ 915 w 91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915">
                    <a:moveTo>
                      <a:pt x="0" y="0"/>
                    </a:moveTo>
                    <a:lnTo>
                      <a:pt x="0" y="0"/>
                    </a:lnTo>
                    <a:lnTo>
                      <a:pt x="915" y="0"/>
                    </a:lnTo>
                  </a:path>
                </a:pathLst>
              </a:custGeom>
              <a:noFill/>
              <a:ln w="9525" cap="sq">
                <a:solidFill>
                  <a:srgbClr val="FCE7C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3" name="Freeform 163">
                <a:extLst>
                  <a:ext uri="{FF2B5EF4-FFF2-40B4-BE49-F238E27FC236}">
                    <a16:creationId xmlns:a16="http://schemas.microsoft.com/office/drawing/2014/main" id="{14820318-B293-431C-9FD7-0B36E7218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62" y="2516650"/>
                <a:ext cx="277813" cy="0"/>
              </a:xfrm>
              <a:custGeom>
                <a:avLst/>
                <a:gdLst>
                  <a:gd name="T0" fmla="*/ 0 w 732"/>
                  <a:gd name="T1" fmla="*/ 0 w 732"/>
                  <a:gd name="T2" fmla="*/ 732 w 7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32">
                    <a:moveTo>
                      <a:pt x="0" y="0"/>
                    </a:moveTo>
                    <a:lnTo>
                      <a:pt x="0" y="0"/>
                    </a:lnTo>
                    <a:lnTo>
                      <a:pt x="732" y="0"/>
                    </a:lnTo>
                  </a:path>
                </a:pathLst>
              </a:custGeom>
              <a:noFill/>
              <a:ln w="9525" cap="sq">
                <a:solidFill>
                  <a:srgbClr val="FCE7C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7" name="Freeform 162">
                <a:extLst>
                  <a:ext uri="{FF2B5EF4-FFF2-40B4-BE49-F238E27FC236}">
                    <a16:creationId xmlns:a16="http://schemas.microsoft.com/office/drawing/2014/main" id="{76CB9136-47C2-4F85-9BFC-04FC08732D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62" y="2560800"/>
                <a:ext cx="155575" cy="0"/>
              </a:xfrm>
              <a:custGeom>
                <a:avLst/>
                <a:gdLst>
                  <a:gd name="T0" fmla="*/ 0 w 410"/>
                  <a:gd name="T1" fmla="*/ 0 w 410"/>
                  <a:gd name="T2" fmla="*/ 410 w 4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10">
                    <a:moveTo>
                      <a:pt x="0" y="0"/>
                    </a:moveTo>
                    <a:lnTo>
                      <a:pt x="0" y="0"/>
                    </a:lnTo>
                    <a:lnTo>
                      <a:pt x="410" y="0"/>
                    </a:lnTo>
                  </a:path>
                </a:pathLst>
              </a:custGeom>
              <a:noFill/>
              <a:ln w="9525" cap="sq">
                <a:solidFill>
                  <a:srgbClr val="FCE7C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B898614-9E3E-4B09-91F5-9F1DDC0DD888}"/>
                </a:ext>
              </a:extLst>
            </p:cNvPr>
            <p:cNvSpPr/>
            <p:nvPr/>
          </p:nvSpPr>
          <p:spPr>
            <a:xfrm>
              <a:off x="4761714" y="3576119"/>
              <a:ext cx="143965" cy="116820"/>
            </a:xfrm>
            <a:prstGeom prst="rect">
              <a:avLst/>
            </a:prstGeom>
            <a:noFill/>
            <a:ln w="9525" cap="sq">
              <a:solidFill>
                <a:srgbClr val="FCE7C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AEA051B-AEE5-4FBF-B3B0-A81C98A69854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53568" y="3628185"/>
              <a:ext cx="127386" cy="127386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87147A-BB40-4BD1-A774-F3EB4EDF8F5A}"/>
              </a:ext>
            </a:extLst>
          </p:cNvPr>
          <p:cNvGrpSpPr/>
          <p:nvPr/>
        </p:nvGrpSpPr>
        <p:grpSpPr>
          <a:xfrm>
            <a:off x="7992292" y="1292475"/>
            <a:ext cx="354059" cy="352374"/>
            <a:chOff x="10076318" y="1258597"/>
            <a:chExt cx="3067900" cy="3053303"/>
          </a:xfrm>
        </p:grpSpPr>
        <p:sp>
          <p:nvSpPr>
            <p:cNvPr id="423" name="Freeform 400">
              <a:extLst>
                <a:ext uri="{FF2B5EF4-FFF2-40B4-BE49-F238E27FC236}">
                  <a16:creationId xmlns:a16="http://schemas.microsoft.com/office/drawing/2014/main" id="{BE28D764-2DD7-45B6-9410-17122906B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6535" y="1258597"/>
              <a:ext cx="2463661" cy="2720534"/>
            </a:xfrm>
            <a:custGeom>
              <a:avLst/>
              <a:gdLst>
                <a:gd name="T0" fmla="*/ 1688 w 1688"/>
                <a:gd name="T1" fmla="*/ 204 h 1864"/>
                <a:gd name="T2" fmla="*/ 1680 w 1688"/>
                <a:gd name="T3" fmla="*/ 196 h 1864"/>
                <a:gd name="T4" fmla="*/ 1280 w 1688"/>
                <a:gd name="T5" fmla="*/ 0 h 1864"/>
                <a:gd name="T6" fmla="*/ 839 w 1688"/>
                <a:gd name="T7" fmla="*/ 0 h 1864"/>
                <a:gd name="T8" fmla="*/ 431 w 1688"/>
                <a:gd name="T9" fmla="*/ 166 h 1864"/>
                <a:gd name="T10" fmla="*/ 132 w 1688"/>
                <a:gd name="T11" fmla="*/ 486 h 1864"/>
                <a:gd name="T12" fmla="*/ 0 w 1688"/>
                <a:gd name="T13" fmla="*/ 878 h 1864"/>
                <a:gd name="T14" fmla="*/ 0 w 1688"/>
                <a:gd name="T15" fmla="*/ 1000 h 1864"/>
                <a:gd name="T16" fmla="*/ 28 w 1688"/>
                <a:gd name="T17" fmla="*/ 1345 h 1864"/>
                <a:gd name="T18" fmla="*/ 240 w 1688"/>
                <a:gd name="T19" fmla="*/ 1731 h 1864"/>
                <a:gd name="T20" fmla="*/ 416 w 1688"/>
                <a:gd name="T21" fmla="*/ 1864 h 1864"/>
                <a:gd name="T22" fmla="*/ 1688 w 1688"/>
                <a:gd name="T23" fmla="*/ 204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8" h="1864">
                  <a:moveTo>
                    <a:pt x="1688" y="204"/>
                  </a:moveTo>
                  <a:lnTo>
                    <a:pt x="1680" y="196"/>
                  </a:lnTo>
                  <a:lnTo>
                    <a:pt x="1280" y="0"/>
                  </a:lnTo>
                  <a:lnTo>
                    <a:pt x="839" y="0"/>
                  </a:lnTo>
                  <a:lnTo>
                    <a:pt x="431" y="166"/>
                  </a:lnTo>
                  <a:lnTo>
                    <a:pt x="132" y="486"/>
                  </a:lnTo>
                  <a:lnTo>
                    <a:pt x="0" y="878"/>
                  </a:lnTo>
                  <a:lnTo>
                    <a:pt x="0" y="1000"/>
                  </a:lnTo>
                  <a:lnTo>
                    <a:pt x="28" y="1345"/>
                  </a:lnTo>
                  <a:lnTo>
                    <a:pt x="240" y="1731"/>
                  </a:lnTo>
                  <a:lnTo>
                    <a:pt x="416" y="1864"/>
                  </a:lnTo>
                  <a:lnTo>
                    <a:pt x="1688" y="204"/>
                  </a:lnTo>
                  <a:close/>
                </a:path>
              </a:pathLst>
            </a:custGeom>
            <a:solidFill>
              <a:srgbClr val="F18606"/>
            </a:solidFill>
            <a:ln w="22225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4" name="Freeform 399">
              <a:extLst>
                <a:ext uri="{FF2B5EF4-FFF2-40B4-BE49-F238E27FC236}">
                  <a16:creationId xmlns:a16="http://schemas.microsoft.com/office/drawing/2014/main" id="{800367E5-DE16-4CA5-A1B6-E3805B42D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6318" y="1258597"/>
              <a:ext cx="3067900" cy="3053303"/>
            </a:xfrm>
            <a:custGeom>
              <a:avLst/>
              <a:gdLst>
                <a:gd name="T0" fmla="*/ 846 w 2102"/>
                <a:gd name="T1" fmla="*/ 0 h 2092"/>
                <a:gd name="T2" fmla="*/ 1287 w 2102"/>
                <a:gd name="T3" fmla="*/ 0 h 2092"/>
                <a:gd name="T4" fmla="*/ 1687 w 2102"/>
                <a:gd name="T5" fmla="*/ 196 h 2092"/>
                <a:gd name="T6" fmla="*/ 1972 w 2102"/>
                <a:gd name="T7" fmla="*/ 528 h 2092"/>
                <a:gd name="T8" fmla="*/ 2102 w 2102"/>
                <a:gd name="T9" fmla="*/ 942 h 2092"/>
                <a:gd name="T10" fmla="*/ 2049 w 2102"/>
                <a:gd name="T11" fmla="*/ 1384 h 2092"/>
                <a:gd name="T12" fmla="*/ 1820 w 2102"/>
                <a:gd name="T13" fmla="*/ 1758 h 2092"/>
                <a:gd name="T14" fmla="*/ 1457 w 2102"/>
                <a:gd name="T15" fmla="*/ 2011 h 2092"/>
                <a:gd name="T16" fmla="*/ 1031 w 2102"/>
                <a:gd name="T17" fmla="*/ 2092 h 2092"/>
                <a:gd name="T18" fmla="*/ 596 w 2102"/>
                <a:gd name="T19" fmla="*/ 1998 h 2092"/>
                <a:gd name="T20" fmla="*/ 247 w 2102"/>
                <a:gd name="T21" fmla="*/ 1731 h 2092"/>
                <a:gd name="T22" fmla="*/ 35 w 2102"/>
                <a:gd name="T23" fmla="*/ 1345 h 2092"/>
                <a:gd name="T24" fmla="*/ 0 w 2102"/>
                <a:gd name="T25" fmla="*/ 901 h 2092"/>
                <a:gd name="T26" fmla="*/ 139 w 2102"/>
                <a:gd name="T27" fmla="*/ 486 h 2092"/>
                <a:gd name="T28" fmla="*/ 438 w 2102"/>
                <a:gd name="T29" fmla="*/ 166 h 2092"/>
                <a:gd name="T30" fmla="*/ 846 w 2102"/>
                <a:gd name="T31" fmla="*/ 0 h 2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02" h="2092">
                  <a:moveTo>
                    <a:pt x="846" y="0"/>
                  </a:moveTo>
                  <a:lnTo>
                    <a:pt x="1287" y="0"/>
                  </a:lnTo>
                  <a:lnTo>
                    <a:pt x="1687" y="196"/>
                  </a:lnTo>
                  <a:lnTo>
                    <a:pt x="1972" y="528"/>
                  </a:lnTo>
                  <a:lnTo>
                    <a:pt x="2102" y="942"/>
                  </a:lnTo>
                  <a:lnTo>
                    <a:pt x="2049" y="1384"/>
                  </a:lnTo>
                  <a:lnTo>
                    <a:pt x="1820" y="1758"/>
                  </a:lnTo>
                  <a:lnTo>
                    <a:pt x="1457" y="2011"/>
                  </a:lnTo>
                  <a:lnTo>
                    <a:pt x="1031" y="2092"/>
                  </a:lnTo>
                  <a:lnTo>
                    <a:pt x="596" y="1998"/>
                  </a:lnTo>
                  <a:lnTo>
                    <a:pt x="247" y="1731"/>
                  </a:lnTo>
                  <a:lnTo>
                    <a:pt x="35" y="1345"/>
                  </a:lnTo>
                  <a:lnTo>
                    <a:pt x="0" y="901"/>
                  </a:lnTo>
                  <a:lnTo>
                    <a:pt x="139" y="486"/>
                  </a:lnTo>
                  <a:lnTo>
                    <a:pt x="438" y="166"/>
                  </a:lnTo>
                  <a:lnTo>
                    <a:pt x="846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5" name="Freeform 401">
              <a:extLst>
                <a:ext uri="{FF2B5EF4-FFF2-40B4-BE49-F238E27FC236}">
                  <a16:creationId xmlns:a16="http://schemas.microsoft.com/office/drawing/2014/main" id="{0C4A2089-A200-439C-BDEA-29AA2322A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8365" y="1258597"/>
              <a:ext cx="1690118" cy="2114836"/>
            </a:xfrm>
            <a:custGeom>
              <a:avLst/>
              <a:gdLst>
                <a:gd name="T0" fmla="*/ 0 w 1158"/>
                <a:gd name="T1" fmla="*/ 0 h 1449"/>
                <a:gd name="T2" fmla="*/ 38 w 1158"/>
                <a:gd name="T3" fmla="*/ 108 h 1449"/>
                <a:gd name="T4" fmla="*/ 112 w 1158"/>
                <a:gd name="T5" fmla="*/ 441 h 1449"/>
                <a:gd name="T6" fmla="*/ 247 w 1158"/>
                <a:gd name="T7" fmla="*/ 883 h 1449"/>
                <a:gd name="T8" fmla="*/ 415 w 1158"/>
                <a:gd name="T9" fmla="*/ 1351 h 1449"/>
                <a:gd name="T10" fmla="*/ 838 w 1158"/>
                <a:gd name="T11" fmla="*/ 1422 h 1449"/>
                <a:gd name="T12" fmla="*/ 1158 w 1158"/>
                <a:gd name="T13" fmla="*/ 1449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8" h="1449">
                  <a:moveTo>
                    <a:pt x="0" y="0"/>
                  </a:moveTo>
                  <a:lnTo>
                    <a:pt x="38" y="108"/>
                  </a:lnTo>
                  <a:lnTo>
                    <a:pt x="112" y="441"/>
                  </a:lnTo>
                  <a:lnTo>
                    <a:pt x="247" y="883"/>
                  </a:lnTo>
                  <a:lnTo>
                    <a:pt x="415" y="1351"/>
                  </a:lnTo>
                  <a:lnTo>
                    <a:pt x="838" y="1422"/>
                  </a:lnTo>
                  <a:lnTo>
                    <a:pt x="1158" y="1449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6" name="Freeform 402">
              <a:extLst>
                <a:ext uri="{FF2B5EF4-FFF2-40B4-BE49-F238E27FC236}">
                  <a16:creationId xmlns:a16="http://schemas.microsoft.com/office/drawing/2014/main" id="{597A8C80-328D-4755-A5DD-5BA6281B3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4713" y="1258597"/>
              <a:ext cx="1049391" cy="2114836"/>
            </a:xfrm>
            <a:custGeom>
              <a:avLst/>
              <a:gdLst>
                <a:gd name="T0" fmla="*/ 0 w 719"/>
                <a:gd name="T1" fmla="*/ 0 h 1449"/>
                <a:gd name="T2" fmla="*/ 91 w 719"/>
                <a:gd name="T3" fmla="*/ 225 h 1449"/>
                <a:gd name="T4" fmla="*/ 457 w 719"/>
                <a:gd name="T5" fmla="*/ 573 h 1449"/>
                <a:gd name="T6" fmla="*/ 654 w 719"/>
                <a:gd name="T7" fmla="*/ 1007 h 1449"/>
                <a:gd name="T8" fmla="*/ 719 w 719"/>
                <a:gd name="T9" fmla="*/ 1449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9" h="1449">
                  <a:moveTo>
                    <a:pt x="0" y="0"/>
                  </a:moveTo>
                  <a:lnTo>
                    <a:pt x="91" y="225"/>
                  </a:lnTo>
                  <a:lnTo>
                    <a:pt x="457" y="573"/>
                  </a:lnTo>
                  <a:lnTo>
                    <a:pt x="654" y="1007"/>
                  </a:lnTo>
                  <a:lnTo>
                    <a:pt x="719" y="1449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7" name="Freeform 403">
              <a:extLst>
                <a:ext uri="{FF2B5EF4-FFF2-40B4-BE49-F238E27FC236}">
                  <a16:creationId xmlns:a16="http://schemas.microsoft.com/office/drawing/2014/main" id="{58E5670C-8DF0-4A90-903D-5DA79D3E8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5456" y="3334026"/>
              <a:ext cx="955982" cy="974955"/>
            </a:xfrm>
            <a:custGeom>
              <a:avLst/>
              <a:gdLst>
                <a:gd name="T0" fmla="*/ 655 w 655"/>
                <a:gd name="T1" fmla="*/ 0 h 668"/>
                <a:gd name="T2" fmla="*/ 608 w 655"/>
                <a:gd name="T3" fmla="*/ 396 h 668"/>
                <a:gd name="T4" fmla="*/ 137 w 655"/>
                <a:gd name="T5" fmla="*/ 572 h 668"/>
                <a:gd name="T6" fmla="*/ 0 w 655"/>
                <a:gd name="T7" fmla="*/ 668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5" h="668">
                  <a:moveTo>
                    <a:pt x="655" y="0"/>
                  </a:moveTo>
                  <a:lnTo>
                    <a:pt x="608" y="396"/>
                  </a:lnTo>
                  <a:lnTo>
                    <a:pt x="137" y="572"/>
                  </a:lnTo>
                  <a:lnTo>
                    <a:pt x="0" y="668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8" name="Freeform 404">
              <a:extLst>
                <a:ext uri="{FF2B5EF4-FFF2-40B4-BE49-F238E27FC236}">
                  <a16:creationId xmlns:a16="http://schemas.microsoft.com/office/drawing/2014/main" id="{F7577DDA-32AE-421D-84D5-C021BA868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4843" y="2094898"/>
              <a:ext cx="1536869" cy="1987858"/>
            </a:xfrm>
            <a:custGeom>
              <a:avLst/>
              <a:gdLst>
                <a:gd name="T0" fmla="*/ 0 w 1053"/>
                <a:gd name="T1" fmla="*/ 1362 h 1362"/>
                <a:gd name="T2" fmla="*/ 261 w 1053"/>
                <a:gd name="T3" fmla="*/ 1151 h 1362"/>
                <a:gd name="T4" fmla="*/ 575 w 1053"/>
                <a:gd name="T5" fmla="*/ 778 h 1362"/>
                <a:gd name="T6" fmla="*/ 899 w 1053"/>
                <a:gd name="T7" fmla="*/ 397 h 1362"/>
                <a:gd name="T8" fmla="*/ 1053 w 1053"/>
                <a:gd name="T9" fmla="*/ 0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3" h="1362">
                  <a:moveTo>
                    <a:pt x="0" y="1362"/>
                  </a:moveTo>
                  <a:lnTo>
                    <a:pt x="261" y="1151"/>
                  </a:lnTo>
                  <a:lnTo>
                    <a:pt x="575" y="778"/>
                  </a:lnTo>
                  <a:lnTo>
                    <a:pt x="899" y="397"/>
                  </a:lnTo>
                  <a:lnTo>
                    <a:pt x="1053" y="0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9" name="Freeform 405">
              <a:extLst>
                <a:ext uri="{FF2B5EF4-FFF2-40B4-BE49-F238E27FC236}">
                  <a16:creationId xmlns:a16="http://schemas.microsoft.com/office/drawing/2014/main" id="{23AEB54F-D4F3-44DD-B6E8-0AB2BFA7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0000" y="1258597"/>
              <a:ext cx="2146946" cy="2522040"/>
            </a:xfrm>
            <a:custGeom>
              <a:avLst/>
              <a:gdLst>
                <a:gd name="T0" fmla="*/ 1168 w 1471"/>
                <a:gd name="T1" fmla="*/ 0 h 1728"/>
                <a:gd name="T2" fmla="*/ 770 w 1471"/>
                <a:gd name="T3" fmla="*/ 108 h 1728"/>
                <a:gd name="T4" fmla="*/ 387 w 1471"/>
                <a:gd name="T5" fmla="*/ 391 h 1728"/>
                <a:gd name="T6" fmla="*/ 111 w 1471"/>
                <a:gd name="T7" fmla="*/ 794 h 1728"/>
                <a:gd name="T8" fmla="*/ 0 w 1471"/>
                <a:gd name="T9" fmla="*/ 1258 h 1728"/>
                <a:gd name="T10" fmla="*/ 132 w 1471"/>
                <a:gd name="T11" fmla="*/ 1728 h 1728"/>
                <a:gd name="T12" fmla="*/ 357 w 1471"/>
                <a:gd name="T13" fmla="*/ 1557 h 1728"/>
                <a:gd name="T14" fmla="*/ 667 w 1471"/>
                <a:gd name="T15" fmla="*/ 1256 h 1728"/>
                <a:gd name="T16" fmla="*/ 979 w 1471"/>
                <a:gd name="T17" fmla="*/ 883 h 1728"/>
                <a:gd name="T18" fmla="*/ 1471 w 1471"/>
                <a:gd name="T19" fmla="*/ 97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1" h="1728">
                  <a:moveTo>
                    <a:pt x="1168" y="0"/>
                  </a:moveTo>
                  <a:lnTo>
                    <a:pt x="770" y="108"/>
                  </a:lnTo>
                  <a:lnTo>
                    <a:pt x="387" y="391"/>
                  </a:lnTo>
                  <a:lnTo>
                    <a:pt x="111" y="794"/>
                  </a:lnTo>
                  <a:lnTo>
                    <a:pt x="0" y="1258"/>
                  </a:lnTo>
                  <a:lnTo>
                    <a:pt x="132" y="1728"/>
                  </a:lnTo>
                  <a:lnTo>
                    <a:pt x="357" y="1557"/>
                  </a:lnTo>
                  <a:lnTo>
                    <a:pt x="667" y="1256"/>
                  </a:lnTo>
                  <a:lnTo>
                    <a:pt x="979" y="883"/>
                  </a:lnTo>
                  <a:lnTo>
                    <a:pt x="1471" y="970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0" name="Freeform 406">
              <a:extLst>
                <a:ext uri="{FF2B5EF4-FFF2-40B4-BE49-F238E27FC236}">
                  <a16:creationId xmlns:a16="http://schemas.microsoft.com/office/drawing/2014/main" id="{35049ADB-B396-46B4-B635-5AA1BB0E0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7401" y="3091746"/>
              <a:ext cx="1793744" cy="683052"/>
            </a:xfrm>
            <a:custGeom>
              <a:avLst/>
              <a:gdLst>
                <a:gd name="T0" fmla="*/ 0 w 1229"/>
                <a:gd name="T1" fmla="*/ 89 h 468"/>
                <a:gd name="T2" fmla="*/ 87 w 1229"/>
                <a:gd name="T3" fmla="*/ 0 h 468"/>
                <a:gd name="T4" fmla="*/ 441 w 1229"/>
                <a:gd name="T5" fmla="*/ 301 h 468"/>
                <a:gd name="T6" fmla="*/ 917 w 1229"/>
                <a:gd name="T7" fmla="*/ 468 h 468"/>
                <a:gd name="T8" fmla="*/ 747 w 1229"/>
                <a:gd name="T9" fmla="*/ 4 h 468"/>
                <a:gd name="T10" fmla="*/ 1229 w 1229"/>
                <a:gd name="T11" fmla="*/ 9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9" h="468">
                  <a:moveTo>
                    <a:pt x="0" y="89"/>
                  </a:moveTo>
                  <a:lnTo>
                    <a:pt x="87" y="0"/>
                  </a:lnTo>
                  <a:lnTo>
                    <a:pt x="441" y="301"/>
                  </a:lnTo>
                  <a:lnTo>
                    <a:pt x="917" y="468"/>
                  </a:lnTo>
                  <a:lnTo>
                    <a:pt x="747" y="4"/>
                  </a:lnTo>
                  <a:lnTo>
                    <a:pt x="1229" y="94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1" name="Freeform 407">
              <a:extLst>
                <a:ext uri="{FF2B5EF4-FFF2-40B4-BE49-F238E27FC236}">
                  <a16:creationId xmlns:a16="http://schemas.microsoft.com/office/drawing/2014/main" id="{058B598B-0190-49DA-9330-8218A3BE2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6318" y="2417451"/>
              <a:ext cx="1602547" cy="156168"/>
            </a:xfrm>
            <a:custGeom>
              <a:avLst/>
              <a:gdLst>
                <a:gd name="T0" fmla="*/ 0 w 1098"/>
                <a:gd name="T1" fmla="*/ 107 h 107"/>
                <a:gd name="T2" fmla="*/ 230 w 1098"/>
                <a:gd name="T3" fmla="*/ 0 h 107"/>
                <a:gd name="T4" fmla="*/ 609 w 1098"/>
                <a:gd name="T5" fmla="*/ 0 h 107"/>
                <a:gd name="T6" fmla="*/ 1098 w 1098"/>
                <a:gd name="T7" fmla="*/ 8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8" h="107">
                  <a:moveTo>
                    <a:pt x="0" y="107"/>
                  </a:moveTo>
                  <a:lnTo>
                    <a:pt x="230" y="0"/>
                  </a:lnTo>
                  <a:lnTo>
                    <a:pt x="609" y="0"/>
                  </a:lnTo>
                  <a:lnTo>
                    <a:pt x="1098" y="89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2" name="Freeform 408">
              <a:extLst>
                <a:ext uri="{FF2B5EF4-FFF2-40B4-BE49-F238E27FC236}">
                  <a16:creationId xmlns:a16="http://schemas.microsoft.com/office/drawing/2014/main" id="{8C262E3C-5558-4991-A217-01E1D3207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1197" y="3774799"/>
              <a:ext cx="1352970" cy="385312"/>
            </a:xfrm>
            <a:custGeom>
              <a:avLst/>
              <a:gdLst>
                <a:gd name="T0" fmla="*/ 0 w 927"/>
                <a:gd name="T1" fmla="*/ 8 h 264"/>
                <a:gd name="T2" fmla="*/ 441 w 927"/>
                <a:gd name="T3" fmla="*/ 211 h 264"/>
                <a:gd name="T4" fmla="*/ 927 w 927"/>
                <a:gd name="T5" fmla="*/ 264 h 264"/>
                <a:gd name="T6" fmla="*/ 702 w 927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7" h="264">
                  <a:moveTo>
                    <a:pt x="0" y="8"/>
                  </a:moveTo>
                  <a:lnTo>
                    <a:pt x="441" y="211"/>
                  </a:lnTo>
                  <a:lnTo>
                    <a:pt x="927" y="264"/>
                  </a:lnTo>
                  <a:lnTo>
                    <a:pt x="702" y="0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3" name="Line 409">
              <a:extLst>
                <a:ext uri="{FF2B5EF4-FFF2-40B4-BE49-F238E27FC236}">
                  <a16:creationId xmlns:a16="http://schemas.microsoft.com/office/drawing/2014/main" id="{AB61E557-9234-4E00-8437-BBC2BF6728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96946" y="2674325"/>
              <a:ext cx="144492" cy="6597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4" name="Line 410">
              <a:extLst>
                <a:ext uri="{FF2B5EF4-FFF2-40B4-BE49-F238E27FC236}">
                  <a16:creationId xmlns:a16="http://schemas.microsoft.com/office/drawing/2014/main" id="{D5DAE856-9045-4C7F-95FB-DE21B22096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09236" y="2194145"/>
              <a:ext cx="94868" cy="534182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5" name="Line 411">
              <a:extLst>
                <a:ext uri="{FF2B5EF4-FFF2-40B4-BE49-F238E27FC236}">
                  <a16:creationId xmlns:a16="http://schemas.microsoft.com/office/drawing/2014/main" id="{8A8D389B-91EC-482A-82DD-5417AA79A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556034" y="1566554"/>
              <a:ext cx="452450" cy="63197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6" name="Freeform 412">
              <a:extLst>
                <a:ext uri="{FF2B5EF4-FFF2-40B4-BE49-F238E27FC236}">
                  <a16:creationId xmlns:a16="http://schemas.microsoft.com/office/drawing/2014/main" id="{E0985D72-EEB2-4F03-9255-8F7240CC0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5162" y="1544662"/>
              <a:ext cx="1573357" cy="1552923"/>
            </a:xfrm>
            <a:custGeom>
              <a:avLst/>
              <a:gdLst>
                <a:gd name="T0" fmla="*/ 792 w 792"/>
                <a:gd name="T1" fmla="*/ 0 h 782"/>
                <a:gd name="T2" fmla="*/ 565 w 792"/>
                <a:gd name="T3" fmla="*/ 21 h 782"/>
                <a:gd name="T4" fmla="*/ 260 w 792"/>
                <a:gd name="T5" fmla="*/ 180 h 782"/>
                <a:gd name="T6" fmla="*/ 260 w 792"/>
                <a:gd name="T7" fmla="*/ 180 h 782"/>
                <a:gd name="T8" fmla="*/ 0 w 792"/>
                <a:gd name="T9" fmla="*/ 439 h 782"/>
                <a:gd name="T10" fmla="*/ 127 w 792"/>
                <a:gd name="T11" fmla="*/ 782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2" h="782">
                  <a:moveTo>
                    <a:pt x="792" y="0"/>
                  </a:moveTo>
                  <a:cubicBezTo>
                    <a:pt x="565" y="21"/>
                    <a:pt x="565" y="21"/>
                    <a:pt x="565" y="21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127" y="782"/>
                    <a:pt x="127" y="782"/>
                    <a:pt x="127" y="782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7" name="Line 413">
              <a:extLst>
                <a:ext uri="{FF2B5EF4-FFF2-40B4-BE49-F238E27FC236}">
                  <a16:creationId xmlns:a16="http://schemas.microsoft.com/office/drawing/2014/main" id="{6445E450-FC46-443B-9F64-55D8A409D2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73827" y="1416224"/>
              <a:ext cx="713703" cy="170763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8" name="Line 414">
              <a:extLst>
                <a:ext uri="{FF2B5EF4-FFF2-40B4-BE49-F238E27FC236}">
                  <a16:creationId xmlns:a16="http://schemas.microsoft.com/office/drawing/2014/main" id="{01C17D97-337B-4527-86DC-3EA67134E7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14832" y="1829267"/>
              <a:ext cx="662620" cy="72976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9" name="Line 415">
              <a:extLst>
                <a:ext uri="{FF2B5EF4-FFF2-40B4-BE49-F238E27FC236}">
                  <a16:creationId xmlns:a16="http://schemas.microsoft.com/office/drawing/2014/main" id="{B9DB8BCC-36A5-4D97-B9F5-67F003809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814832" y="1829267"/>
              <a:ext cx="150330" cy="591103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0" name="Freeform 416">
              <a:extLst>
                <a:ext uri="{FF2B5EF4-FFF2-40B4-BE49-F238E27FC236}">
                  <a16:creationId xmlns:a16="http://schemas.microsoft.com/office/drawing/2014/main" id="{82970F06-B293-4606-9123-6C54691E2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9464" y="1824888"/>
              <a:ext cx="459747" cy="592563"/>
            </a:xfrm>
            <a:custGeom>
              <a:avLst/>
              <a:gdLst>
                <a:gd name="T0" fmla="*/ 315 w 315"/>
                <a:gd name="T1" fmla="*/ 0 h 406"/>
                <a:gd name="T2" fmla="*/ 0 w 315"/>
                <a:gd name="T3" fmla="*/ 41 h 406"/>
                <a:gd name="T4" fmla="*/ 36 w 315"/>
                <a:gd name="T5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5" h="406">
                  <a:moveTo>
                    <a:pt x="315" y="0"/>
                  </a:moveTo>
                  <a:lnTo>
                    <a:pt x="0" y="41"/>
                  </a:lnTo>
                  <a:lnTo>
                    <a:pt x="36" y="406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1" name="Line 417">
              <a:extLst>
                <a:ext uri="{FF2B5EF4-FFF2-40B4-BE49-F238E27FC236}">
                  <a16:creationId xmlns:a16="http://schemas.microsoft.com/office/drawing/2014/main" id="{E67029E1-D094-434C-AD78-6059FE866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46189" y="4082756"/>
              <a:ext cx="138654" cy="91949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AF67A8B-906F-4816-A00B-496CC83E0435}"/>
              </a:ext>
            </a:extLst>
          </p:cNvPr>
          <p:cNvGrpSpPr/>
          <p:nvPr/>
        </p:nvGrpSpPr>
        <p:grpSpPr>
          <a:xfrm>
            <a:off x="1800692" y="1057293"/>
            <a:ext cx="792162" cy="530225"/>
            <a:chOff x="1800692" y="1057293"/>
            <a:chExt cx="792162" cy="530225"/>
          </a:xfrm>
        </p:grpSpPr>
        <p:grpSp>
          <p:nvGrpSpPr>
            <p:cNvPr id="444" name="Group 443">
              <a:extLst>
                <a:ext uri="{FF2B5EF4-FFF2-40B4-BE49-F238E27FC236}">
                  <a16:creationId xmlns:a16="http://schemas.microsoft.com/office/drawing/2014/main" id="{63A2D02E-EABA-478A-8146-204EDBB52E13}"/>
                </a:ext>
              </a:extLst>
            </p:cNvPr>
            <p:cNvGrpSpPr/>
            <p:nvPr/>
          </p:nvGrpSpPr>
          <p:grpSpPr>
            <a:xfrm>
              <a:off x="1800692" y="1057293"/>
              <a:ext cx="792162" cy="530225"/>
              <a:chOff x="5527675" y="1909765"/>
              <a:chExt cx="792162" cy="530225"/>
            </a:xfrm>
          </p:grpSpPr>
          <p:sp>
            <p:nvSpPr>
              <p:cNvPr id="446" name="Freeform 6">
                <a:extLst>
                  <a:ext uri="{FF2B5EF4-FFF2-40B4-BE49-F238E27FC236}">
                    <a16:creationId xmlns:a16="http://schemas.microsoft.com/office/drawing/2014/main" id="{16274546-D3F1-4F6B-A36E-C124A4146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112" y="1909765"/>
                <a:ext cx="657225" cy="471488"/>
              </a:xfrm>
              <a:custGeom>
                <a:avLst/>
                <a:gdLst>
                  <a:gd name="T0" fmla="*/ 249 w 249"/>
                  <a:gd name="T1" fmla="*/ 178 h 178"/>
                  <a:gd name="T2" fmla="*/ 249 w 249"/>
                  <a:gd name="T3" fmla="*/ 5 h 178"/>
                  <a:gd name="T4" fmla="*/ 242 w 249"/>
                  <a:gd name="T5" fmla="*/ 0 h 178"/>
                  <a:gd name="T6" fmla="*/ 6 w 249"/>
                  <a:gd name="T7" fmla="*/ 0 h 178"/>
                  <a:gd name="T8" fmla="*/ 0 w 249"/>
                  <a:gd name="T9" fmla="*/ 5 h 178"/>
                  <a:gd name="T10" fmla="*/ 0 w 249"/>
                  <a:gd name="T11" fmla="*/ 178 h 178"/>
                  <a:gd name="T12" fmla="*/ 249 w 249"/>
                  <a:gd name="T13" fmla="*/ 17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9" h="178">
                    <a:moveTo>
                      <a:pt x="249" y="178"/>
                    </a:moveTo>
                    <a:cubicBezTo>
                      <a:pt x="249" y="5"/>
                      <a:pt x="249" y="5"/>
                      <a:pt x="249" y="5"/>
                    </a:cubicBezTo>
                    <a:cubicBezTo>
                      <a:pt x="249" y="2"/>
                      <a:pt x="246" y="0"/>
                      <a:pt x="24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178"/>
                      <a:pt x="0" y="178"/>
                      <a:pt x="0" y="178"/>
                    </a:cubicBezTo>
                    <a:lnTo>
                      <a:pt x="249" y="178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2C491D89-BAF4-470D-BD6E-6E9C29202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7675" y="2381253"/>
                <a:ext cx="792162" cy="39688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9" name="Freeform 10">
                <a:extLst>
                  <a:ext uri="{FF2B5EF4-FFF2-40B4-BE49-F238E27FC236}">
                    <a16:creationId xmlns:a16="http://schemas.microsoft.com/office/drawing/2014/main" id="{DA6C1450-2FAE-4394-B418-BC0E07CB7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7675" y="2420940"/>
                <a:ext cx="792162" cy="19050"/>
              </a:xfrm>
              <a:custGeom>
                <a:avLst/>
                <a:gdLst>
                  <a:gd name="T0" fmla="*/ 284 w 300"/>
                  <a:gd name="T1" fmla="*/ 7 h 7"/>
                  <a:gd name="T2" fmla="*/ 18 w 300"/>
                  <a:gd name="T3" fmla="*/ 7 h 7"/>
                  <a:gd name="T4" fmla="*/ 1 w 300"/>
                  <a:gd name="T5" fmla="*/ 1 h 7"/>
                  <a:gd name="T6" fmla="*/ 0 w 300"/>
                  <a:gd name="T7" fmla="*/ 0 h 7"/>
                  <a:gd name="T8" fmla="*/ 300 w 300"/>
                  <a:gd name="T9" fmla="*/ 0 h 7"/>
                  <a:gd name="T10" fmla="*/ 298 w 300"/>
                  <a:gd name="T11" fmla="*/ 2 h 7"/>
                  <a:gd name="T12" fmla="*/ 284 w 300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0" h="7">
                    <a:moveTo>
                      <a:pt x="284" y="7"/>
                    </a:moveTo>
                    <a:cubicBezTo>
                      <a:pt x="18" y="7"/>
                      <a:pt x="18" y="7"/>
                      <a:pt x="18" y="7"/>
                    </a:cubicBezTo>
                    <a:cubicBezTo>
                      <a:pt x="12" y="7"/>
                      <a:pt x="6" y="5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8" y="2"/>
                      <a:pt x="298" y="2"/>
                      <a:pt x="298" y="2"/>
                    </a:cubicBezTo>
                    <a:cubicBezTo>
                      <a:pt x="294" y="5"/>
                      <a:pt x="289" y="7"/>
                      <a:pt x="28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960956F-684B-45FF-8A00-C852C90E3864}"/>
                </a:ext>
              </a:extLst>
            </p:cNvPr>
            <p:cNvGrpSpPr/>
            <p:nvPr/>
          </p:nvGrpSpPr>
          <p:grpSpPr>
            <a:xfrm>
              <a:off x="1921042" y="1147175"/>
              <a:ext cx="557463" cy="319135"/>
              <a:chOff x="1921042" y="1147175"/>
              <a:chExt cx="557463" cy="319135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5508425D-0085-43EC-B39D-C0E0CB2709C7}"/>
                  </a:ext>
                </a:extLst>
              </p:cNvPr>
              <p:cNvGrpSpPr/>
              <p:nvPr/>
            </p:nvGrpSpPr>
            <p:grpSpPr>
              <a:xfrm>
                <a:off x="1921042" y="1151021"/>
                <a:ext cx="381000" cy="311443"/>
                <a:chOff x="1921042" y="1161675"/>
                <a:chExt cx="381000" cy="311443"/>
              </a:xfrm>
            </p:grpSpPr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DE6E8355-B978-460E-81AD-A0562AC9D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161675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B0849A82-AC6F-4D70-9674-F30A6D837B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295151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150117F2-CDAE-45A9-B97B-11FF9138D6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428627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E1E7C752-0C1C-40E2-AA81-16E910965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206167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B3C230D4-26B9-4224-9FB2-724A9C5CE8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339643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72F43C07-9F90-4DED-BFC5-ED71ECF9E3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250659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90016B75-F533-47F8-A341-57B4B20A96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384135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30592BCB-2E4B-456B-BA5F-74A3E95C63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042" y="1473118"/>
                  <a:ext cx="381000" cy="0"/>
                </a:xfrm>
                <a:prstGeom prst="line">
                  <a:avLst/>
                </a:prstGeom>
                <a:noFill/>
                <a:ln w="9525" cap="sq">
                  <a:solidFill>
                    <a:srgbClr val="FCE7C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</p:grp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CE23818-7661-4F48-919A-4FDCA279BE1B}"/>
                  </a:ext>
                </a:extLst>
              </p:cNvPr>
              <p:cNvSpPr/>
              <p:nvPr/>
            </p:nvSpPr>
            <p:spPr>
              <a:xfrm>
                <a:off x="2338136" y="1147175"/>
                <a:ext cx="140369" cy="319135"/>
              </a:xfrm>
              <a:prstGeom prst="rect">
                <a:avLst/>
              </a:prstGeom>
              <a:solidFill>
                <a:srgbClr val="F59324"/>
              </a:solidFill>
              <a:ln w="9525" cap="sq">
                <a:solidFill>
                  <a:srgbClr val="FCE7C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477" name="Freeform: Shape 476">
            <a:extLst>
              <a:ext uri="{FF2B5EF4-FFF2-40B4-BE49-F238E27FC236}">
                <a16:creationId xmlns:a16="http://schemas.microsoft.com/office/drawing/2014/main" id="{870D3C31-4394-4783-8CC1-E5D9AABD7038}"/>
              </a:ext>
            </a:extLst>
          </p:cNvPr>
          <p:cNvSpPr/>
          <p:nvPr/>
        </p:nvSpPr>
        <p:spPr>
          <a:xfrm>
            <a:off x="1600728" y="700975"/>
            <a:ext cx="1209712" cy="1209712"/>
          </a:xfrm>
          <a:custGeom>
            <a:avLst/>
            <a:gdLst>
              <a:gd name="connsiteX0" fmla="*/ 604856 w 1209712"/>
              <a:gd name="connsiteY0" fmla="*/ 0 h 1209712"/>
              <a:gd name="connsiteX1" fmla="*/ 1209712 w 1209712"/>
              <a:gd name="connsiteY1" fmla="*/ 604856 h 1209712"/>
              <a:gd name="connsiteX2" fmla="*/ 604856 w 1209712"/>
              <a:gd name="connsiteY2" fmla="*/ 1209712 h 1209712"/>
              <a:gd name="connsiteX3" fmla="*/ 0 w 1209712"/>
              <a:gd name="connsiteY3" fmla="*/ 604856 h 1209712"/>
              <a:gd name="connsiteX4" fmla="*/ 604856 w 1209712"/>
              <a:gd name="connsiteY4" fmla="*/ 0 h 120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712" h="1209712">
                <a:moveTo>
                  <a:pt x="604856" y="0"/>
                </a:moveTo>
                <a:cubicBezTo>
                  <a:pt x="938909" y="0"/>
                  <a:pt x="1209712" y="270803"/>
                  <a:pt x="1209712" y="604856"/>
                </a:cubicBezTo>
                <a:cubicBezTo>
                  <a:pt x="1209712" y="938909"/>
                  <a:pt x="938909" y="1209712"/>
                  <a:pt x="604856" y="1209712"/>
                </a:cubicBezTo>
                <a:cubicBezTo>
                  <a:pt x="270803" y="1209712"/>
                  <a:pt x="0" y="938909"/>
                  <a:pt x="0" y="604856"/>
                </a:cubicBezTo>
                <a:cubicBezTo>
                  <a:pt x="0" y="270803"/>
                  <a:pt x="270803" y="0"/>
                  <a:pt x="604856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190463F1-AD01-417F-A334-1602EACA6BE2}"/>
              </a:ext>
            </a:extLst>
          </p:cNvPr>
          <p:cNvSpPr/>
          <p:nvPr/>
        </p:nvSpPr>
        <p:spPr>
          <a:xfrm>
            <a:off x="5905886" y="2391943"/>
            <a:ext cx="1209712" cy="120971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8C2D2D2D-2A2E-42FC-A187-76A26D84F1AC}"/>
              </a:ext>
            </a:extLst>
          </p:cNvPr>
          <p:cNvSpPr/>
          <p:nvPr/>
        </p:nvSpPr>
        <p:spPr>
          <a:xfrm>
            <a:off x="6532231" y="557673"/>
            <a:ext cx="1209712" cy="120971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4FDE9874-3C77-408D-A023-233E3C46BB0F}"/>
              </a:ext>
            </a:extLst>
          </p:cNvPr>
          <p:cNvSpPr/>
          <p:nvPr/>
        </p:nvSpPr>
        <p:spPr>
          <a:xfrm>
            <a:off x="1697104" y="2952384"/>
            <a:ext cx="1562543" cy="1562543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E1AA590-8F1D-478D-9381-5C72B5E46CC9}"/>
              </a:ext>
            </a:extLst>
          </p:cNvPr>
          <p:cNvSpPr/>
          <p:nvPr/>
        </p:nvSpPr>
        <p:spPr>
          <a:xfrm>
            <a:off x="7702843" y="3069784"/>
            <a:ext cx="792534" cy="792534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80745CD-763C-4805-8532-C24E9D25CFAA}"/>
              </a:ext>
            </a:extLst>
          </p:cNvPr>
          <p:cNvSpPr/>
          <p:nvPr/>
        </p:nvSpPr>
        <p:spPr>
          <a:xfrm>
            <a:off x="4455176" y="3052361"/>
            <a:ext cx="1209712" cy="1209712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00567241-EB79-4EEA-BD58-C323302824AB}"/>
              </a:ext>
            </a:extLst>
          </p:cNvPr>
          <p:cNvSpPr/>
          <p:nvPr/>
        </p:nvSpPr>
        <p:spPr>
          <a:xfrm>
            <a:off x="7043201" y="4006930"/>
            <a:ext cx="792534" cy="792534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C31AA166-A65A-4620-9049-B221E5D54AD2}"/>
              </a:ext>
            </a:extLst>
          </p:cNvPr>
          <p:cNvSpPr/>
          <p:nvPr/>
        </p:nvSpPr>
        <p:spPr>
          <a:xfrm>
            <a:off x="347408" y="1576706"/>
            <a:ext cx="1064136" cy="1064136"/>
          </a:xfrm>
          <a:custGeom>
            <a:avLst/>
            <a:gdLst>
              <a:gd name="connsiteX0" fmla="*/ 532068 w 1064136"/>
              <a:gd name="connsiteY0" fmla="*/ 0 h 1064136"/>
              <a:gd name="connsiteX1" fmla="*/ 1064136 w 1064136"/>
              <a:gd name="connsiteY1" fmla="*/ 532068 h 1064136"/>
              <a:gd name="connsiteX2" fmla="*/ 532068 w 1064136"/>
              <a:gd name="connsiteY2" fmla="*/ 1064136 h 1064136"/>
              <a:gd name="connsiteX3" fmla="*/ 0 w 1064136"/>
              <a:gd name="connsiteY3" fmla="*/ 532068 h 1064136"/>
              <a:gd name="connsiteX4" fmla="*/ 532068 w 1064136"/>
              <a:gd name="connsiteY4" fmla="*/ 0 h 106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4136" h="1064136">
                <a:moveTo>
                  <a:pt x="532068" y="0"/>
                </a:moveTo>
                <a:cubicBezTo>
                  <a:pt x="825921" y="0"/>
                  <a:pt x="1064136" y="238215"/>
                  <a:pt x="1064136" y="532068"/>
                </a:cubicBezTo>
                <a:cubicBezTo>
                  <a:pt x="1064136" y="825921"/>
                  <a:pt x="825921" y="1064136"/>
                  <a:pt x="532068" y="1064136"/>
                </a:cubicBezTo>
                <a:cubicBezTo>
                  <a:pt x="238215" y="1064136"/>
                  <a:pt x="0" y="825921"/>
                  <a:pt x="0" y="532068"/>
                </a:cubicBezTo>
                <a:cubicBezTo>
                  <a:pt x="0" y="238215"/>
                  <a:pt x="238215" y="0"/>
                  <a:pt x="532068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02" name="Group 7">
            <a:extLst>
              <a:ext uri="{FF2B5EF4-FFF2-40B4-BE49-F238E27FC236}">
                <a16:creationId xmlns:a16="http://schemas.microsoft.com/office/drawing/2014/main" id="{9CC37E7D-D278-4F0B-83C2-23A2C5DEAC3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7178" y="3338257"/>
            <a:ext cx="755695" cy="750447"/>
            <a:chOff x="1282" y="2081"/>
            <a:chExt cx="576" cy="572"/>
          </a:xfrm>
        </p:grpSpPr>
        <p:sp>
          <p:nvSpPr>
            <p:cNvPr id="103" name="AutoShape 6">
              <a:extLst>
                <a:ext uri="{FF2B5EF4-FFF2-40B4-BE49-F238E27FC236}">
                  <a16:creationId xmlns:a16="http://schemas.microsoft.com/office/drawing/2014/main" id="{A5B39331-EEF2-4F3A-8CE9-1B87DAB8A31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282" y="2081"/>
              <a:ext cx="572" cy="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DF412A3F-16BD-4D87-A779-9D5E5B627F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0" y="2135"/>
              <a:ext cx="460" cy="460"/>
            </a:xfrm>
            <a:custGeom>
              <a:avLst/>
              <a:gdLst>
                <a:gd name="T0" fmla="*/ 64 w 128"/>
                <a:gd name="T1" fmla="*/ 6 h 128"/>
                <a:gd name="T2" fmla="*/ 122 w 128"/>
                <a:gd name="T3" fmla="*/ 64 h 128"/>
                <a:gd name="T4" fmla="*/ 64 w 128"/>
                <a:gd name="T5" fmla="*/ 122 h 128"/>
                <a:gd name="T6" fmla="*/ 6 w 128"/>
                <a:gd name="T7" fmla="*/ 64 h 128"/>
                <a:gd name="T8" fmla="*/ 64 w 128"/>
                <a:gd name="T9" fmla="*/ 6 h 128"/>
                <a:gd name="T10" fmla="*/ 64 w 128"/>
                <a:gd name="T11" fmla="*/ 0 h 128"/>
                <a:gd name="T12" fmla="*/ 0 w 128"/>
                <a:gd name="T13" fmla="*/ 64 h 128"/>
                <a:gd name="T14" fmla="*/ 64 w 128"/>
                <a:gd name="T15" fmla="*/ 128 h 128"/>
                <a:gd name="T16" fmla="*/ 128 w 128"/>
                <a:gd name="T17" fmla="*/ 64 h 128"/>
                <a:gd name="T18" fmla="*/ 64 w 128"/>
                <a:gd name="T1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8">
                  <a:moveTo>
                    <a:pt x="64" y="6"/>
                  </a:moveTo>
                  <a:cubicBezTo>
                    <a:pt x="96" y="6"/>
                    <a:pt x="122" y="32"/>
                    <a:pt x="122" y="64"/>
                  </a:cubicBezTo>
                  <a:cubicBezTo>
                    <a:pt x="122" y="96"/>
                    <a:pt x="96" y="122"/>
                    <a:pt x="64" y="122"/>
                  </a:cubicBezTo>
                  <a:cubicBezTo>
                    <a:pt x="32" y="122"/>
                    <a:pt x="6" y="96"/>
                    <a:pt x="6" y="64"/>
                  </a:cubicBezTo>
                  <a:cubicBezTo>
                    <a:pt x="6" y="32"/>
                    <a:pt x="32" y="6"/>
                    <a:pt x="64" y="6"/>
                  </a:cubicBezTo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E9ADB135-3F05-4E4E-ADB8-6A9DB2D0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" y="2365"/>
              <a:ext cx="140" cy="277"/>
            </a:xfrm>
            <a:custGeom>
              <a:avLst/>
              <a:gdLst>
                <a:gd name="T0" fmla="*/ 0 w 140"/>
                <a:gd name="T1" fmla="*/ 0 h 277"/>
                <a:gd name="T2" fmla="*/ 140 w 140"/>
                <a:gd name="T3" fmla="*/ 0 h 277"/>
                <a:gd name="T4" fmla="*/ 140 w 140"/>
                <a:gd name="T5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0" h="277">
                  <a:moveTo>
                    <a:pt x="0" y="0"/>
                  </a:moveTo>
                  <a:lnTo>
                    <a:pt x="140" y="0"/>
                  </a:lnTo>
                  <a:lnTo>
                    <a:pt x="140" y="277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" name="Freeform 10">
              <a:extLst>
                <a:ext uri="{FF2B5EF4-FFF2-40B4-BE49-F238E27FC236}">
                  <a16:creationId xmlns:a16="http://schemas.microsoft.com/office/drawing/2014/main" id="{AB721F3B-8C33-4F18-B54A-7F9DD22BC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" y="2365"/>
              <a:ext cx="144" cy="277"/>
            </a:xfrm>
            <a:custGeom>
              <a:avLst/>
              <a:gdLst>
                <a:gd name="T0" fmla="*/ 144 w 144"/>
                <a:gd name="T1" fmla="*/ 0 h 277"/>
                <a:gd name="T2" fmla="*/ 0 w 144"/>
                <a:gd name="T3" fmla="*/ 0 h 277"/>
                <a:gd name="T4" fmla="*/ 0 w 144"/>
                <a:gd name="T5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77">
                  <a:moveTo>
                    <a:pt x="144" y="0"/>
                  </a:moveTo>
                  <a:lnTo>
                    <a:pt x="0" y="0"/>
                  </a:lnTo>
                  <a:lnTo>
                    <a:pt x="0" y="277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Line 11">
              <a:extLst>
                <a:ext uri="{FF2B5EF4-FFF2-40B4-BE49-F238E27FC236}">
                  <a16:creationId xmlns:a16="http://schemas.microsoft.com/office/drawing/2014/main" id="{0CA1398F-9033-441C-8BD4-A054B0D4DC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0" y="2157"/>
              <a:ext cx="0" cy="485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8" name="Oval 12">
              <a:extLst>
                <a:ext uri="{FF2B5EF4-FFF2-40B4-BE49-F238E27FC236}">
                  <a16:creationId xmlns:a16="http://schemas.microsoft.com/office/drawing/2014/main" id="{27590148-FD3A-492E-9E14-36FD12B3D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2300"/>
              <a:ext cx="133" cy="1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id="{1FC30D72-F6EE-42B5-8F9C-3B00E19D8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9" y="2300"/>
              <a:ext cx="119" cy="126"/>
            </a:xfrm>
            <a:custGeom>
              <a:avLst/>
              <a:gdLst>
                <a:gd name="T0" fmla="*/ 33 w 33"/>
                <a:gd name="T1" fmla="*/ 7 h 35"/>
                <a:gd name="T2" fmla="*/ 18 w 33"/>
                <a:gd name="T3" fmla="*/ 0 h 35"/>
                <a:gd name="T4" fmla="*/ 0 w 33"/>
                <a:gd name="T5" fmla="*/ 18 h 35"/>
                <a:gd name="T6" fmla="*/ 12 w 33"/>
                <a:gd name="T7" fmla="*/ 35 h 35"/>
                <a:gd name="T8" fmla="*/ 33 w 33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5">
                  <a:moveTo>
                    <a:pt x="33" y="7"/>
                  </a:moveTo>
                  <a:cubicBezTo>
                    <a:pt x="30" y="2"/>
                    <a:pt x="24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5" y="32"/>
                    <a:pt x="12" y="35"/>
                  </a:cubicBezTo>
                  <a:cubicBezTo>
                    <a:pt x="12" y="22"/>
                    <a:pt x="21" y="10"/>
                    <a:pt x="3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id="{3981FA01-A68C-4096-AB63-645492CD9E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2" y="2293"/>
              <a:ext cx="148" cy="144"/>
            </a:xfrm>
            <a:custGeom>
              <a:avLst/>
              <a:gdLst>
                <a:gd name="T0" fmla="*/ 21 w 41"/>
                <a:gd name="T1" fmla="*/ 5 h 40"/>
                <a:gd name="T2" fmla="*/ 36 w 41"/>
                <a:gd name="T3" fmla="*/ 20 h 40"/>
                <a:gd name="T4" fmla="*/ 21 w 41"/>
                <a:gd name="T5" fmla="*/ 36 h 40"/>
                <a:gd name="T6" fmla="*/ 6 w 41"/>
                <a:gd name="T7" fmla="*/ 20 h 40"/>
                <a:gd name="T8" fmla="*/ 21 w 41"/>
                <a:gd name="T9" fmla="*/ 5 h 40"/>
                <a:gd name="T10" fmla="*/ 21 w 41"/>
                <a:gd name="T11" fmla="*/ 0 h 40"/>
                <a:gd name="T12" fmla="*/ 0 w 41"/>
                <a:gd name="T13" fmla="*/ 20 h 40"/>
                <a:gd name="T14" fmla="*/ 21 w 41"/>
                <a:gd name="T15" fmla="*/ 40 h 40"/>
                <a:gd name="T16" fmla="*/ 41 w 41"/>
                <a:gd name="T17" fmla="*/ 20 h 40"/>
                <a:gd name="T18" fmla="*/ 21 w 41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0">
                  <a:moveTo>
                    <a:pt x="21" y="5"/>
                  </a:moveTo>
                  <a:cubicBezTo>
                    <a:pt x="29" y="5"/>
                    <a:pt x="36" y="12"/>
                    <a:pt x="36" y="20"/>
                  </a:cubicBezTo>
                  <a:cubicBezTo>
                    <a:pt x="36" y="29"/>
                    <a:pt x="29" y="36"/>
                    <a:pt x="21" y="36"/>
                  </a:cubicBezTo>
                  <a:cubicBezTo>
                    <a:pt x="12" y="36"/>
                    <a:pt x="6" y="29"/>
                    <a:pt x="6" y="20"/>
                  </a:cubicBezTo>
                  <a:cubicBezTo>
                    <a:pt x="6" y="12"/>
                    <a:pt x="12" y="5"/>
                    <a:pt x="21" y="5"/>
                  </a:cubicBezTo>
                  <a:moveTo>
                    <a:pt x="21" y="0"/>
                  </a:moveTo>
                  <a:cubicBezTo>
                    <a:pt x="10" y="0"/>
                    <a:pt x="0" y="9"/>
                    <a:pt x="0" y="20"/>
                  </a:cubicBezTo>
                  <a:cubicBezTo>
                    <a:pt x="0" y="31"/>
                    <a:pt x="10" y="40"/>
                    <a:pt x="21" y="40"/>
                  </a:cubicBezTo>
                  <a:cubicBezTo>
                    <a:pt x="32" y="40"/>
                    <a:pt x="41" y="31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2" name="Oval 15">
              <a:extLst>
                <a:ext uri="{FF2B5EF4-FFF2-40B4-BE49-F238E27FC236}">
                  <a16:creationId xmlns:a16="http://schemas.microsoft.com/office/drawing/2014/main" id="{D5433724-7E97-4CAA-9808-75AC9E21A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2092"/>
              <a:ext cx="130" cy="1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DAE4C6E7-85DF-433C-8211-76E9947A3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" y="2092"/>
              <a:ext cx="115" cy="122"/>
            </a:xfrm>
            <a:custGeom>
              <a:avLst/>
              <a:gdLst>
                <a:gd name="T0" fmla="*/ 32 w 32"/>
                <a:gd name="T1" fmla="*/ 7 h 34"/>
                <a:gd name="T2" fmla="*/ 18 w 32"/>
                <a:gd name="T3" fmla="*/ 0 h 34"/>
                <a:gd name="T4" fmla="*/ 0 w 32"/>
                <a:gd name="T5" fmla="*/ 18 h 34"/>
                <a:gd name="T6" fmla="*/ 11 w 32"/>
                <a:gd name="T7" fmla="*/ 34 h 34"/>
                <a:gd name="T8" fmla="*/ 32 w 32"/>
                <a:gd name="T9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4">
                  <a:moveTo>
                    <a:pt x="32" y="7"/>
                  </a:moveTo>
                  <a:cubicBezTo>
                    <a:pt x="29" y="2"/>
                    <a:pt x="24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5"/>
                    <a:pt x="4" y="32"/>
                    <a:pt x="11" y="34"/>
                  </a:cubicBezTo>
                  <a:cubicBezTo>
                    <a:pt x="12" y="21"/>
                    <a:pt x="20" y="10"/>
                    <a:pt x="32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id="{117D2ECE-16DC-465E-A0AD-FB756E3A38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" y="2081"/>
              <a:ext cx="144" cy="147"/>
            </a:xfrm>
            <a:custGeom>
              <a:avLst/>
              <a:gdLst>
                <a:gd name="T0" fmla="*/ 20 w 40"/>
                <a:gd name="T1" fmla="*/ 6 h 41"/>
                <a:gd name="T2" fmla="*/ 35 w 40"/>
                <a:gd name="T3" fmla="*/ 21 h 41"/>
                <a:gd name="T4" fmla="*/ 20 w 40"/>
                <a:gd name="T5" fmla="*/ 36 h 41"/>
                <a:gd name="T6" fmla="*/ 5 w 40"/>
                <a:gd name="T7" fmla="*/ 21 h 41"/>
                <a:gd name="T8" fmla="*/ 20 w 40"/>
                <a:gd name="T9" fmla="*/ 6 h 41"/>
                <a:gd name="T10" fmla="*/ 20 w 40"/>
                <a:gd name="T11" fmla="*/ 0 h 41"/>
                <a:gd name="T12" fmla="*/ 0 w 40"/>
                <a:gd name="T13" fmla="*/ 21 h 41"/>
                <a:gd name="T14" fmla="*/ 20 w 40"/>
                <a:gd name="T15" fmla="*/ 41 h 41"/>
                <a:gd name="T16" fmla="*/ 40 w 40"/>
                <a:gd name="T17" fmla="*/ 21 h 41"/>
                <a:gd name="T18" fmla="*/ 20 w 40"/>
                <a:gd name="T1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1">
                  <a:moveTo>
                    <a:pt x="20" y="6"/>
                  </a:moveTo>
                  <a:cubicBezTo>
                    <a:pt x="28" y="6"/>
                    <a:pt x="35" y="13"/>
                    <a:pt x="35" y="21"/>
                  </a:cubicBezTo>
                  <a:cubicBezTo>
                    <a:pt x="35" y="29"/>
                    <a:pt x="28" y="36"/>
                    <a:pt x="20" y="36"/>
                  </a:cubicBezTo>
                  <a:cubicBezTo>
                    <a:pt x="12" y="36"/>
                    <a:pt x="5" y="29"/>
                    <a:pt x="5" y="21"/>
                  </a:cubicBezTo>
                  <a:cubicBezTo>
                    <a:pt x="5" y="13"/>
                    <a:pt x="12" y="6"/>
                    <a:pt x="20" y="6"/>
                  </a:cubicBezTo>
                  <a:moveTo>
                    <a:pt x="20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2"/>
                    <a:pt x="9" y="41"/>
                    <a:pt x="20" y="41"/>
                  </a:cubicBezTo>
                  <a:cubicBezTo>
                    <a:pt x="31" y="41"/>
                    <a:pt x="40" y="32"/>
                    <a:pt x="40" y="21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" name="Oval 18">
              <a:extLst>
                <a:ext uri="{FF2B5EF4-FFF2-40B4-BE49-F238E27FC236}">
                  <a16:creationId xmlns:a16="http://schemas.microsoft.com/office/drawing/2014/main" id="{B946C73A-CE7B-431D-B964-90F8DE264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300"/>
              <a:ext cx="129" cy="1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8" name="Freeform 19">
              <a:extLst>
                <a:ext uri="{FF2B5EF4-FFF2-40B4-BE49-F238E27FC236}">
                  <a16:creationId xmlns:a16="http://schemas.microsoft.com/office/drawing/2014/main" id="{6EA855C4-FA83-47A1-9614-1F54FE060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" y="2300"/>
              <a:ext cx="115" cy="126"/>
            </a:xfrm>
            <a:custGeom>
              <a:avLst/>
              <a:gdLst>
                <a:gd name="T0" fmla="*/ 32 w 32"/>
                <a:gd name="T1" fmla="*/ 7 h 35"/>
                <a:gd name="T2" fmla="*/ 18 w 32"/>
                <a:gd name="T3" fmla="*/ 0 h 35"/>
                <a:gd name="T4" fmla="*/ 0 w 32"/>
                <a:gd name="T5" fmla="*/ 18 h 35"/>
                <a:gd name="T6" fmla="*/ 11 w 32"/>
                <a:gd name="T7" fmla="*/ 35 h 35"/>
                <a:gd name="T8" fmla="*/ 32 w 32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32" y="7"/>
                  </a:moveTo>
                  <a:cubicBezTo>
                    <a:pt x="28" y="3"/>
                    <a:pt x="23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4" y="32"/>
                    <a:pt x="11" y="35"/>
                  </a:cubicBezTo>
                  <a:cubicBezTo>
                    <a:pt x="12" y="22"/>
                    <a:pt x="20" y="11"/>
                    <a:pt x="32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9" name="Freeform 20">
              <a:extLst>
                <a:ext uri="{FF2B5EF4-FFF2-40B4-BE49-F238E27FC236}">
                  <a16:creationId xmlns:a16="http://schemas.microsoft.com/office/drawing/2014/main" id="{821ACBB6-D7C8-449E-B69E-8C74198341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0" y="2293"/>
              <a:ext cx="148" cy="144"/>
            </a:xfrm>
            <a:custGeom>
              <a:avLst/>
              <a:gdLst>
                <a:gd name="T0" fmla="*/ 21 w 41"/>
                <a:gd name="T1" fmla="*/ 5 h 40"/>
                <a:gd name="T2" fmla="*/ 36 w 41"/>
                <a:gd name="T3" fmla="*/ 20 h 40"/>
                <a:gd name="T4" fmla="*/ 21 w 41"/>
                <a:gd name="T5" fmla="*/ 36 h 40"/>
                <a:gd name="T6" fmla="*/ 5 w 41"/>
                <a:gd name="T7" fmla="*/ 20 h 40"/>
                <a:gd name="T8" fmla="*/ 21 w 41"/>
                <a:gd name="T9" fmla="*/ 5 h 40"/>
                <a:gd name="T10" fmla="*/ 21 w 41"/>
                <a:gd name="T11" fmla="*/ 0 h 40"/>
                <a:gd name="T12" fmla="*/ 0 w 41"/>
                <a:gd name="T13" fmla="*/ 20 h 40"/>
                <a:gd name="T14" fmla="*/ 21 w 41"/>
                <a:gd name="T15" fmla="*/ 40 h 40"/>
                <a:gd name="T16" fmla="*/ 41 w 41"/>
                <a:gd name="T17" fmla="*/ 20 h 40"/>
                <a:gd name="T18" fmla="*/ 21 w 41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0">
                  <a:moveTo>
                    <a:pt x="21" y="5"/>
                  </a:moveTo>
                  <a:cubicBezTo>
                    <a:pt x="29" y="5"/>
                    <a:pt x="36" y="12"/>
                    <a:pt x="36" y="20"/>
                  </a:cubicBezTo>
                  <a:cubicBezTo>
                    <a:pt x="36" y="29"/>
                    <a:pt x="29" y="36"/>
                    <a:pt x="21" y="36"/>
                  </a:cubicBezTo>
                  <a:cubicBezTo>
                    <a:pt x="12" y="36"/>
                    <a:pt x="5" y="29"/>
                    <a:pt x="5" y="20"/>
                  </a:cubicBezTo>
                  <a:cubicBezTo>
                    <a:pt x="6" y="12"/>
                    <a:pt x="13" y="5"/>
                    <a:pt x="21" y="5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1" y="40"/>
                  </a:cubicBezTo>
                  <a:cubicBezTo>
                    <a:pt x="32" y="40"/>
                    <a:pt x="41" y="31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5D96818-6D12-47C7-8AA2-3EFFD44BF984}"/>
              </a:ext>
            </a:extLst>
          </p:cNvPr>
          <p:cNvGrpSpPr/>
          <p:nvPr/>
        </p:nvGrpSpPr>
        <p:grpSpPr>
          <a:xfrm>
            <a:off x="7870117" y="3315236"/>
            <a:ext cx="424459" cy="300055"/>
            <a:chOff x="4335347" y="1124771"/>
            <a:chExt cx="424459" cy="300055"/>
          </a:xfrm>
        </p:grpSpPr>
        <p:grpSp>
          <p:nvGrpSpPr>
            <p:cNvPr id="522" name="Group 4">
              <a:extLst>
                <a:ext uri="{FF2B5EF4-FFF2-40B4-BE49-F238E27FC236}">
                  <a16:creationId xmlns:a16="http://schemas.microsoft.com/office/drawing/2014/main" id="{D6520A04-4E3D-4A5F-928B-093CDDBB36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3600000">
              <a:off x="4334694" y="1147372"/>
              <a:ext cx="257342" cy="256036"/>
              <a:chOff x="3288" y="1765"/>
              <a:chExt cx="394" cy="392"/>
            </a:xfrm>
          </p:grpSpPr>
          <p:sp>
            <p:nvSpPr>
              <p:cNvPr id="523" name="Freeform 5">
                <a:extLst>
                  <a:ext uri="{FF2B5EF4-FFF2-40B4-BE49-F238E27FC236}">
                    <a16:creationId xmlns:a16="http://schemas.microsoft.com/office/drawing/2014/main" id="{71C1E2E2-B596-4D56-8457-B1610666A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12" cy="348"/>
              </a:xfrm>
              <a:custGeom>
                <a:avLst/>
                <a:gdLst>
                  <a:gd name="T0" fmla="*/ 296 w 312"/>
                  <a:gd name="T1" fmla="*/ 22 h 348"/>
                  <a:gd name="T2" fmla="*/ 257 w 312"/>
                  <a:gd name="T3" fmla="*/ 56 h 348"/>
                  <a:gd name="T4" fmla="*/ 248 w 312"/>
                  <a:gd name="T5" fmla="*/ 0 h 348"/>
                  <a:gd name="T6" fmla="*/ 152 w 312"/>
                  <a:gd name="T7" fmla="*/ 0 h 348"/>
                  <a:gd name="T8" fmla="*/ 142 w 312"/>
                  <a:gd name="T9" fmla="*/ 58 h 348"/>
                  <a:gd name="T10" fmla="*/ 92 w 312"/>
                  <a:gd name="T11" fmla="*/ 21 h 348"/>
                  <a:gd name="T12" fmla="*/ 24 w 312"/>
                  <a:gd name="T13" fmla="*/ 86 h 348"/>
                  <a:gd name="T14" fmla="*/ 62 w 312"/>
                  <a:gd name="T15" fmla="*/ 134 h 348"/>
                  <a:gd name="T16" fmla="*/ 0 w 312"/>
                  <a:gd name="T17" fmla="*/ 144 h 348"/>
                  <a:gd name="T18" fmla="*/ 0 w 312"/>
                  <a:gd name="T19" fmla="*/ 237 h 348"/>
                  <a:gd name="T20" fmla="*/ 64 w 312"/>
                  <a:gd name="T21" fmla="*/ 248 h 348"/>
                  <a:gd name="T22" fmla="*/ 24 w 312"/>
                  <a:gd name="T23" fmla="*/ 298 h 348"/>
                  <a:gd name="T24" fmla="*/ 75 w 312"/>
                  <a:gd name="T25" fmla="*/ 348 h 348"/>
                  <a:gd name="T26" fmla="*/ 312 w 312"/>
                  <a:gd name="T27" fmla="*/ 38 h 348"/>
                  <a:gd name="T28" fmla="*/ 296 w 312"/>
                  <a:gd name="T29" fmla="*/ 2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2" h="348">
                    <a:moveTo>
                      <a:pt x="296" y="22"/>
                    </a:moveTo>
                    <a:lnTo>
                      <a:pt x="257" y="56"/>
                    </a:lnTo>
                    <a:lnTo>
                      <a:pt x="248" y="0"/>
                    </a:lnTo>
                    <a:lnTo>
                      <a:pt x="152" y="0"/>
                    </a:lnTo>
                    <a:lnTo>
                      <a:pt x="142" y="58"/>
                    </a:lnTo>
                    <a:lnTo>
                      <a:pt x="92" y="21"/>
                    </a:lnTo>
                    <a:lnTo>
                      <a:pt x="24" y="86"/>
                    </a:lnTo>
                    <a:lnTo>
                      <a:pt x="62" y="134"/>
                    </a:lnTo>
                    <a:lnTo>
                      <a:pt x="0" y="144"/>
                    </a:lnTo>
                    <a:lnTo>
                      <a:pt x="0" y="237"/>
                    </a:lnTo>
                    <a:lnTo>
                      <a:pt x="64" y="248"/>
                    </a:lnTo>
                    <a:lnTo>
                      <a:pt x="24" y="298"/>
                    </a:lnTo>
                    <a:lnTo>
                      <a:pt x="75" y="348"/>
                    </a:lnTo>
                    <a:lnTo>
                      <a:pt x="312" y="38"/>
                    </a:lnTo>
                    <a:lnTo>
                      <a:pt x="296" y="22"/>
                    </a:lnTo>
                    <a:close/>
                  </a:path>
                </a:pathLst>
              </a:custGeom>
              <a:solidFill>
                <a:schemeClr val="tx1">
                  <a:alpha val="4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 useBgFill="1">
            <p:nvSpPr>
              <p:cNvPr id="524" name="Oval 6">
                <a:extLst>
                  <a:ext uri="{FF2B5EF4-FFF2-40B4-BE49-F238E27FC236}">
                    <a16:creationId xmlns:a16="http://schemas.microsoft.com/office/drawing/2014/main" id="{331EE970-E9E2-4C2B-A5EE-D4B38BCF9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1888"/>
                <a:ext cx="146" cy="146"/>
              </a:xfrm>
              <a:prstGeom prst="ellips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5" name="Freeform 7">
                <a:extLst>
                  <a:ext uri="{FF2B5EF4-FFF2-40B4-BE49-F238E27FC236}">
                    <a16:creationId xmlns:a16="http://schemas.microsoft.com/office/drawing/2014/main" id="{AD29FACB-0109-4F25-9E00-BC5D632B6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94" cy="392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26" name="Group 4">
              <a:extLst>
                <a:ext uri="{FF2B5EF4-FFF2-40B4-BE49-F238E27FC236}">
                  <a16:creationId xmlns:a16="http://schemas.microsoft.com/office/drawing/2014/main" id="{A37A5FB2-93A2-474B-B76E-A7FFC846750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30482" y="1124771"/>
              <a:ext cx="129324" cy="128667"/>
              <a:chOff x="3288" y="1765"/>
              <a:chExt cx="394" cy="392"/>
            </a:xfrm>
          </p:grpSpPr>
          <p:sp>
            <p:nvSpPr>
              <p:cNvPr id="527" name="Freeform 5">
                <a:extLst>
                  <a:ext uri="{FF2B5EF4-FFF2-40B4-BE49-F238E27FC236}">
                    <a16:creationId xmlns:a16="http://schemas.microsoft.com/office/drawing/2014/main" id="{FBD883F9-1046-4D39-8D3F-271E25F4D0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12" cy="348"/>
              </a:xfrm>
              <a:custGeom>
                <a:avLst/>
                <a:gdLst>
                  <a:gd name="T0" fmla="*/ 296 w 312"/>
                  <a:gd name="T1" fmla="*/ 22 h 348"/>
                  <a:gd name="T2" fmla="*/ 257 w 312"/>
                  <a:gd name="T3" fmla="*/ 56 h 348"/>
                  <a:gd name="T4" fmla="*/ 248 w 312"/>
                  <a:gd name="T5" fmla="*/ 0 h 348"/>
                  <a:gd name="T6" fmla="*/ 152 w 312"/>
                  <a:gd name="T7" fmla="*/ 0 h 348"/>
                  <a:gd name="T8" fmla="*/ 142 w 312"/>
                  <a:gd name="T9" fmla="*/ 58 h 348"/>
                  <a:gd name="T10" fmla="*/ 92 w 312"/>
                  <a:gd name="T11" fmla="*/ 21 h 348"/>
                  <a:gd name="T12" fmla="*/ 24 w 312"/>
                  <a:gd name="T13" fmla="*/ 86 h 348"/>
                  <a:gd name="T14" fmla="*/ 62 w 312"/>
                  <a:gd name="T15" fmla="*/ 134 h 348"/>
                  <a:gd name="T16" fmla="*/ 0 w 312"/>
                  <a:gd name="T17" fmla="*/ 144 h 348"/>
                  <a:gd name="T18" fmla="*/ 0 w 312"/>
                  <a:gd name="T19" fmla="*/ 237 h 348"/>
                  <a:gd name="T20" fmla="*/ 64 w 312"/>
                  <a:gd name="T21" fmla="*/ 248 h 348"/>
                  <a:gd name="T22" fmla="*/ 24 w 312"/>
                  <a:gd name="T23" fmla="*/ 298 h 348"/>
                  <a:gd name="T24" fmla="*/ 75 w 312"/>
                  <a:gd name="T25" fmla="*/ 348 h 348"/>
                  <a:gd name="T26" fmla="*/ 312 w 312"/>
                  <a:gd name="T27" fmla="*/ 38 h 348"/>
                  <a:gd name="T28" fmla="*/ 296 w 312"/>
                  <a:gd name="T29" fmla="*/ 2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2" h="348">
                    <a:moveTo>
                      <a:pt x="296" y="22"/>
                    </a:moveTo>
                    <a:lnTo>
                      <a:pt x="257" y="56"/>
                    </a:lnTo>
                    <a:lnTo>
                      <a:pt x="248" y="0"/>
                    </a:lnTo>
                    <a:lnTo>
                      <a:pt x="152" y="0"/>
                    </a:lnTo>
                    <a:lnTo>
                      <a:pt x="142" y="58"/>
                    </a:lnTo>
                    <a:lnTo>
                      <a:pt x="92" y="21"/>
                    </a:lnTo>
                    <a:lnTo>
                      <a:pt x="24" y="86"/>
                    </a:lnTo>
                    <a:lnTo>
                      <a:pt x="62" y="134"/>
                    </a:lnTo>
                    <a:lnTo>
                      <a:pt x="0" y="144"/>
                    </a:lnTo>
                    <a:lnTo>
                      <a:pt x="0" y="237"/>
                    </a:lnTo>
                    <a:lnTo>
                      <a:pt x="64" y="248"/>
                    </a:lnTo>
                    <a:lnTo>
                      <a:pt x="24" y="298"/>
                    </a:lnTo>
                    <a:lnTo>
                      <a:pt x="75" y="348"/>
                    </a:lnTo>
                    <a:lnTo>
                      <a:pt x="312" y="38"/>
                    </a:lnTo>
                    <a:lnTo>
                      <a:pt x="296" y="22"/>
                    </a:lnTo>
                    <a:close/>
                  </a:path>
                </a:pathLst>
              </a:custGeom>
              <a:solidFill>
                <a:schemeClr val="tx1">
                  <a:alpha val="4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 useBgFill="1">
            <p:nvSpPr>
              <p:cNvPr id="528" name="Oval 6">
                <a:extLst>
                  <a:ext uri="{FF2B5EF4-FFF2-40B4-BE49-F238E27FC236}">
                    <a16:creationId xmlns:a16="http://schemas.microsoft.com/office/drawing/2014/main" id="{D8D0C727-A6C9-4775-B712-DA04CDCCE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1888"/>
                <a:ext cx="146" cy="146"/>
              </a:xfrm>
              <a:prstGeom prst="ellips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9" name="Freeform 7">
                <a:extLst>
                  <a:ext uri="{FF2B5EF4-FFF2-40B4-BE49-F238E27FC236}">
                    <a16:creationId xmlns:a16="http://schemas.microsoft.com/office/drawing/2014/main" id="{625D2DA4-AC2A-45ED-85A6-7DC308083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94" cy="392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30" name="Group 4">
              <a:extLst>
                <a:ext uri="{FF2B5EF4-FFF2-40B4-BE49-F238E27FC236}">
                  <a16:creationId xmlns:a16="http://schemas.microsoft.com/office/drawing/2014/main" id="{DE80FBD1-9AF5-44EF-BF0E-D461B635158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30482" y="1296159"/>
              <a:ext cx="129324" cy="128667"/>
              <a:chOff x="3288" y="1765"/>
              <a:chExt cx="394" cy="392"/>
            </a:xfrm>
          </p:grpSpPr>
          <p:sp>
            <p:nvSpPr>
              <p:cNvPr id="531" name="Freeform 5">
                <a:extLst>
                  <a:ext uri="{FF2B5EF4-FFF2-40B4-BE49-F238E27FC236}">
                    <a16:creationId xmlns:a16="http://schemas.microsoft.com/office/drawing/2014/main" id="{0E9CBCB9-7080-43CD-87A4-29D346B60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12" cy="348"/>
              </a:xfrm>
              <a:custGeom>
                <a:avLst/>
                <a:gdLst>
                  <a:gd name="T0" fmla="*/ 296 w 312"/>
                  <a:gd name="T1" fmla="*/ 22 h 348"/>
                  <a:gd name="T2" fmla="*/ 257 w 312"/>
                  <a:gd name="T3" fmla="*/ 56 h 348"/>
                  <a:gd name="T4" fmla="*/ 248 w 312"/>
                  <a:gd name="T5" fmla="*/ 0 h 348"/>
                  <a:gd name="T6" fmla="*/ 152 w 312"/>
                  <a:gd name="T7" fmla="*/ 0 h 348"/>
                  <a:gd name="T8" fmla="*/ 142 w 312"/>
                  <a:gd name="T9" fmla="*/ 58 h 348"/>
                  <a:gd name="T10" fmla="*/ 92 w 312"/>
                  <a:gd name="T11" fmla="*/ 21 h 348"/>
                  <a:gd name="T12" fmla="*/ 24 w 312"/>
                  <a:gd name="T13" fmla="*/ 86 h 348"/>
                  <a:gd name="T14" fmla="*/ 62 w 312"/>
                  <a:gd name="T15" fmla="*/ 134 h 348"/>
                  <a:gd name="T16" fmla="*/ 0 w 312"/>
                  <a:gd name="T17" fmla="*/ 144 h 348"/>
                  <a:gd name="T18" fmla="*/ 0 w 312"/>
                  <a:gd name="T19" fmla="*/ 237 h 348"/>
                  <a:gd name="T20" fmla="*/ 64 w 312"/>
                  <a:gd name="T21" fmla="*/ 248 h 348"/>
                  <a:gd name="T22" fmla="*/ 24 w 312"/>
                  <a:gd name="T23" fmla="*/ 298 h 348"/>
                  <a:gd name="T24" fmla="*/ 75 w 312"/>
                  <a:gd name="T25" fmla="*/ 348 h 348"/>
                  <a:gd name="T26" fmla="*/ 312 w 312"/>
                  <a:gd name="T27" fmla="*/ 38 h 348"/>
                  <a:gd name="T28" fmla="*/ 296 w 312"/>
                  <a:gd name="T29" fmla="*/ 2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2" h="348">
                    <a:moveTo>
                      <a:pt x="296" y="22"/>
                    </a:moveTo>
                    <a:lnTo>
                      <a:pt x="257" y="56"/>
                    </a:lnTo>
                    <a:lnTo>
                      <a:pt x="248" y="0"/>
                    </a:lnTo>
                    <a:lnTo>
                      <a:pt x="152" y="0"/>
                    </a:lnTo>
                    <a:lnTo>
                      <a:pt x="142" y="58"/>
                    </a:lnTo>
                    <a:lnTo>
                      <a:pt x="92" y="21"/>
                    </a:lnTo>
                    <a:lnTo>
                      <a:pt x="24" y="86"/>
                    </a:lnTo>
                    <a:lnTo>
                      <a:pt x="62" y="134"/>
                    </a:lnTo>
                    <a:lnTo>
                      <a:pt x="0" y="144"/>
                    </a:lnTo>
                    <a:lnTo>
                      <a:pt x="0" y="237"/>
                    </a:lnTo>
                    <a:lnTo>
                      <a:pt x="64" y="248"/>
                    </a:lnTo>
                    <a:lnTo>
                      <a:pt x="24" y="298"/>
                    </a:lnTo>
                    <a:lnTo>
                      <a:pt x="75" y="348"/>
                    </a:lnTo>
                    <a:lnTo>
                      <a:pt x="312" y="38"/>
                    </a:lnTo>
                    <a:lnTo>
                      <a:pt x="296" y="22"/>
                    </a:lnTo>
                    <a:close/>
                  </a:path>
                </a:pathLst>
              </a:custGeom>
              <a:solidFill>
                <a:schemeClr val="tx1">
                  <a:alpha val="4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 useBgFill="1">
            <p:nvSpPr>
              <p:cNvPr id="532" name="Oval 6">
                <a:extLst>
                  <a:ext uri="{FF2B5EF4-FFF2-40B4-BE49-F238E27FC236}">
                    <a16:creationId xmlns:a16="http://schemas.microsoft.com/office/drawing/2014/main" id="{D11456BA-5F6C-4D2E-AC07-C49B086F5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1888"/>
                <a:ext cx="146" cy="146"/>
              </a:xfrm>
              <a:prstGeom prst="ellips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3" name="Freeform 7">
                <a:extLst>
                  <a:ext uri="{FF2B5EF4-FFF2-40B4-BE49-F238E27FC236}">
                    <a16:creationId xmlns:a16="http://schemas.microsoft.com/office/drawing/2014/main" id="{25125ACA-FF60-4625-A073-6A5F3A07D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1765"/>
                <a:ext cx="394" cy="392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7474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536" name="Oval 535">
            <a:extLst>
              <a:ext uri="{FF2B5EF4-FFF2-40B4-BE49-F238E27FC236}">
                <a16:creationId xmlns:a16="http://schemas.microsoft.com/office/drawing/2014/main" id="{3AA3447C-8C1D-42FA-87FA-5A5123268C63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44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5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5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5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5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5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5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5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5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5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35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5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5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5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5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5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5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5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5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35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5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5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35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5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5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5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5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5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5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35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5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35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5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5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5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35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5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35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432E-6 -4.07626E-6 L -4.18432E-6 0.04358 " pathEditMode="relative" rAng="0" ptsTypes="AA">
                                      <p:cBhvr>
                                        <p:cTn id="154" dur="500" spd="-100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  <p:bldP spid="471" grpId="0" animBg="1"/>
      <p:bldP spid="472" grpId="0" animBg="1"/>
      <p:bldP spid="473" grpId="0" animBg="1"/>
      <p:bldP spid="475" grpId="0" animBg="1"/>
      <p:bldP spid="476" grpId="0" animBg="1"/>
      <p:bldP spid="477" grpId="0" animBg="1"/>
      <p:bldP spid="478" grpId="0" animBg="1"/>
      <p:bldP spid="479" grpId="0" animBg="1"/>
      <p:bldP spid="480" grpId="0" animBg="1"/>
      <p:bldP spid="481" grpId="0" animBg="1"/>
      <p:bldP spid="482" grpId="0" animBg="1"/>
      <p:bldP spid="483" grpId="0" animBg="1"/>
      <p:bldP spid="484" grpId="0" animBg="1"/>
      <p:bldP spid="5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F1B30643-47BF-4654-87A1-87E8C65626F4}"/>
              </a:ext>
            </a:extLst>
          </p:cNvPr>
          <p:cNvSpPr txBox="1">
            <a:spLocks/>
          </p:cNvSpPr>
          <p:nvPr/>
        </p:nvSpPr>
        <p:spPr>
          <a:xfrm>
            <a:off x="3664821" y="1177331"/>
            <a:ext cx="5073661" cy="2788838"/>
          </a:xfrm>
          <a:prstGeom prst="rect">
            <a:avLst/>
          </a:prstGeom>
        </p:spPr>
        <p:txBody>
          <a:bodyPr anchor="ctr" anchorCtr="0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Personalization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Customer analytics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New channels direct to customer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More things, more scale, rapid change</a:t>
            </a:r>
          </a:p>
        </p:txBody>
      </p:sp>
      <p:sp>
        <p:nvSpPr>
          <p:cNvPr id="142" name="Title 6">
            <a:extLst>
              <a:ext uri="{FF2B5EF4-FFF2-40B4-BE49-F238E27FC236}">
                <a16:creationId xmlns:a16="http://schemas.microsoft.com/office/drawing/2014/main" id="{10C0AED6-A0C6-424C-904A-C013D1281028}"/>
              </a:ext>
            </a:extLst>
          </p:cNvPr>
          <p:cNvSpPr txBox="1">
            <a:spLocks/>
          </p:cNvSpPr>
          <p:nvPr/>
        </p:nvSpPr>
        <p:spPr>
          <a:xfrm>
            <a:off x="336788" y="2116274"/>
            <a:ext cx="2097801" cy="844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New Needs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B74A3-5CD7-4BD3-9506-306A3B699F98}"/>
              </a:ext>
            </a:extLst>
          </p:cNvPr>
          <p:cNvCxnSpPr>
            <a:cxnSpLocks/>
          </p:cNvCxnSpPr>
          <p:nvPr/>
        </p:nvCxnSpPr>
        <p:spPr>
          <a:xfrm>
            <a:off x="2968051" y="1314450"/>
            <a:ext cx="0" cy="2609850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B36BB4B-E260-404E-8336-DE1A39ADCA2C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358520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41" grpId="1"/>
      <p:bldP spid="142" grpId="0"/>
      <p:bldP spid="142" grpId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6">
            <a:extLst>
              <a:ext uri="{FF2B5EF4-FFF2-40B4-BE49-F238E27FC236}">
                <a16:creationId xmlns:a16="http://schemas.microsoft.com/office/drawing/2014/main" id="{10C0AED6-A0C6-424C-904A-C013D1281028}"/>
              </a:ext>
            </a:extLst>
          </p:cNvPr>
          <p:cNvSpPr txBox="1">
            <a:spLocks/>
          </p:cNvSpPr>
          <p:nvPr/>
        </p:nvSpPr>
        <p:spPr>
          <a:xfrm>
            <a:off x="767840" y="2287724"/>
            <a:ext cx="3278380" cy="615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Doctrine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36BB4B-E260-404E-8336-DE1A39ADCA2C}"/>
              </a:ext>
            </a:extLst>
          </p:cNvPr>
          <p:cNvSpPr/>
          <p:nvPr/>
        </p:nvSpPr>
        <p:spPr>
          <a:xfrm>
            <a:off x="8965392" y="4974974"/>
            <a:ext cx="88711" cy="88711"/>
          </a:xfrm>
          <a:prstGeom prst="ellipse">
            <a:avLst/>
          </a:prstGeom>
          <a:solidFill>
            <a:schemeClr val="tx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84585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8900" y="0"/>
            <a:ext cx="6515100" cy="5143500"/>
          </a:xfrm>
          <a:prstGeom prst="rect">
            <a:avLst/>
          </a:prstGeom>
          <a:gradFill>
            <a:gsLst>
              <a:gs pos="1961">
                <a:schemeClr val="accent2"/>
              </a:gs>
              <a:gs pos="20000">
                <a:schemeClr val="accent2"/>
              </a:gs>
              <a:gs pos="100000">
                <a:srgbClr val="F3801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hape 420"/>
          <p:cNvSpPr/>
          <p:nvPr/>
        </p:nvSpPr>
        <p:spPr>
          <a:xfrm>
            <a:off x="3087270" y="434340"/>
            <a:ext cx="5645250" cy="45377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numCol="2" spcCol="640080">
            <a:noAutofit/>
          </a:bodyPr>
          <a:lstStyle/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Customer obsession</a:t>
            </a: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Ownership</a:t>
            </a: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Invent and simplify</a:t>
            </a: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Are right, a lot</a:t>
            </a: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Hire and develop the best</a:t>
            </a: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Insist on the highest standards</a:t>
            </a: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Think big</a:t>
            </a: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Bias for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action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rial"/>
            </a:endParaRP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Frugality</a:t>
            </a: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Learn and </a:t>
            </a:r>
            <a:b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</a:b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be curious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rial"/>
            </a:endParaRP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Earn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trust </a:t>
            </a:r>
            <a:b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</a:b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of others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rial"/>
            </a:endParaRP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Dive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deep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rial"/>
            </a:endParaRP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Have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backbone; disagree and commit</a:t>
            </a:r>
          </a:p>
          <a:p>
            <a:pPr marL="228600" marR="0" lvl="0" indent="-228600" algn="l" defTabSz="2877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Deliver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results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rial"/>
            </a:endParaRPr>
          </a:p>
        </p:txBody>
      </p:sp>
      <p:sp>
        <p:nvSpPr>
          <p:cNvPr id="6" name="Title 6"/>
          <p:cNvSpPr txBox="1">
            <a:spLocks/>
          </p:cNvSpPr>
          <p:nvPr/>
        </p:nvSpPr>
        <p:spPr>
          <a:xfrm>
            <a:off x="336788" y="2116274"/>
            <a:ext cx="2097801" cy="844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Culture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747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1" name="Picture 2" descr="Image result for amazo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910" y="1635867"/>
            <a:ext cx="1383030" cy="46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38427" y="2545226"/>
            <a:ext cx="20961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leadership principles</a:t>
            </a:r>
          </a:p>
        </p:txBody>
      </p:sp>
    </p:spTree>
    <p:extLst>
      <p:ext uri="{BB962C8B-B14F-4D97-AF65-F5344CB8AC3E}">
        <p14:creationId xmlns:p14="http://schemas.microsoft.com/office/powerpoint/2010/main" val="242767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-2.5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69136E-6 L 2.22222E-6 0.04352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05556E-6 2.71605E-6 L -3.05556E-6 0.04352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38889E-6 1.23457E-7 L -1.38889E-6 0.04352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.55556E-7 -2.46914E-6 L 5.55556E-7 0.04352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38889E-6 4.93827E-6 L 1.38889E-6 0.04351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45" dur="500" spd="-100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61111E-6 1.23457E-7 L 3.61111E-6 0.04352 " pathEditMode="relative" rAng="0" ptsTypes="AA">
                                      <p:cBhvr>
                                        <p:cTn id="50" dur="500" spd="-100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38889E-6 -3.7037E-6 L -1.38889E-6 0.04352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38889E-6 4.69136E-6 L -1.38889E-6 0.04351 " pathEditMode="relative" rAng="0" ptsTypes="AA">
                                      <p:cBhvr>
                                        <p:cTn id="60" dur="500" spd="-100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7778E-7 2.09877E-6 L 2.77778E-7 0.04352 " pathEditMode="relative" rAng="0" ptsTypes="AA">
                                      <p:cBhvr>
                                        <p:cTn id="65" dur="500" spd="-100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72222E-6 -1.48148E-6 L 4.72222E-6 0.04352 " pathEditMode="relative" rAng="0" ptsTypes="AA">
                                      <p:cBhvr>
                                        <p:cTn id="70" dur="500" spd="-100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decel="10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5.55556E-7 -4.07407E-6 L 5.55556E-7 0.04352 " pathEditMode="relative" rAng="0" ptsTypes="AA">
                                      <p:cBhvr>
                                        <p:cTn id="75" dur="500" spd="-100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11111E-6 3.7037E-6 L 1.11111E-6 0.04351 " pathEditMode="relative" rAng="0" ptsTypes="AA">
                                      <p:cBhvr>
                                        <p:cTn id="80" dur="500" spd="-100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5.55556E-7 1.23457E-7 L -5.55556E-7 0.04352 " pathEditMode="relative" rAng="0" ptsTypes="AA">
                                      <p:cBhvr>
                                        <p:cTn id="85" dur="500" spd="-100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uiExpand="1" build="p"/>
      <p:bldP spid="15" grpId="0"/>
      <p:bldP spid="15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9|3.2|3.3"/>
</p:tagLst>
</file>

<file path=ppt/theme/theme1.xml><?xml version="1.0" encoding="utf-8"?>
<a:theme xmlns:a="http://schemas.openxmlformats.org/drawingml/2006/main" name="DeckTemplate-AWS">
  <a:themeElements>
    <a:clrScheme name="AWS extended color">
      <a:dk1>
        <a:srgbClr val="002D43"/>
      </a:dk1>
      <a:lt1>
        <a:srgbClr val="FFFFFF"/>
      </a:lt1>
      <a:dk2>
        <a:srgbClr val="002D43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DeckTemplate-AWS-Dark">
  <a:themeElements>
    <a:clrScheme name="Custom 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FCB64C"/>
      </a:accent1>
      <a:accent2>
        <a:srgbClr val="F7A028"/>
      </a:accent2>
      <a:accent3>
        <a:srgbClr val="49A8F2"/>
      </a:accent3>
      <a:accent4>
        <a:srgbClr val="7BC233"/>
      </a:accent4>
      <a:accent5>
        <a:srgbClr val="FDD645"/>
      </a:accent5>
      <a:accent6>
        <a:srgbClr val="999A98"/>
      </a:accent6>
      <a:hlink>
        <a:srgbClr val="686CEA"/>
      </a:hlink>
      <a:folHlink>
        <a:srgbClr val="9F52C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ckTemplate-Webinars-Dark [Read-Only]" id="{402BD02A-2650-4F64-B1CF-00558CFDD50D}" vid="{05405E5B-0C33-4055-B08D-7CE42BB48B2C}"/>
    </a:ext>
  </a:extLst>
</a:theme>
</file>

<file path=ppt/theme/theme3.xml><?xml version="1.0" encoding="utf-8"?>
<a:theme xmlns:a="http://schemas.openxmlformats.org/drawingml/2006/main" name="1_DeckTemplate-AWS-Dark">
  <a:themeElements>
    <a:clrScheme name="Custom 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FCB64C"/>
      </a:accent1>
      <a:accent2>
        <a:srgbClr val="F7A028"/>
      </a:accent2>
      <a:accent3>
        <a:srgbClr val="49A8F2"/>
      </a:accent3>
      <a:accent4>
        <a:srgbClr val="7BC233"/>
      </a:accent4>
      <a:accent5>
        <a:srgbClr val="FDD645"/>
      </a:accent5>
      <a:accent6>
        <a:srgbClr val="999A98"/>
      </a:accent6>
      <a:hlink>
        <a:srgbClr val="686CEA"/>
      </a:hlink>
      <a:folHlink>
        <a:srgbClr val="9F52CB"/>
      </a:folHlink>
    </a:clrScheme>
    <a:fontScheme name="Custom 1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ckTemplate-Webinars-Dark [Read-Only]" id="{402BD02A-2650-4F64-B1CF-00558CFDD50D}" vid="{05405E5B-0C33-4055-B08D-7CE42BB48B2C}"/>
    </a:ext>
  </a:extLst>
</a:theme>
</file>

<file path=ppt/theme/theme4.xml><?xml version="1.0" encoding="utf-8"?>
<a:theme xmlns:a="http://schemas.openxmlformats.org/drawingml/2006/main" name="2_DeckTemplate-AWS">
  <a:themeElements>
    <a:clrScheme name="AWS extended color">
      <a:dk1>
        <a:srgbClr val="002D43"/>
      </a:dk1>
      <a:lt1>
        <a:srgbClr val="FFFFFF"/>
      </a:lt1>
      <a:dk2>
        <a:srgbClr val="002D43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5.xml><?xml version="1.0" encoding="utf-8"?>
<a:theme xmlns:a="http://schemas.openxmlformats.org/drawingml/2006/main" name="1_DeckTemplate-AWS">
  <a:themeElements>
    <a:clrScheme name="Custom 1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686CEA"/>
      </a:hlink>
      <a:folHlink>
        <a:srgbClr val="9F52C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6.xml><?xml version="1.0" encoding="utf-8"?>
<a:theme xmlns:a="http://schemas.openxmlformats.org/drawingml/2006/main" name="4-05853_ELS_2019_Template_Dark">
  <a:themeElements>
    <a:clrScheme name="AWS_Exec_Leader_Series_v01">
      <a:dk1>
        <a:srgbClr val="000000"/>
      </a:dk1>
      <a:lt1>
        <a:srgbClr val="FFFFFF"/>
      </a:lt1>
      <a:dk2>
        <a:srgbClr val="232F3E"/>
      </a:dk2>
      <a:lt2>
        <a:srgbClr val="F4F4F4"/>
      </a:lt2>
      <a:accent1>
        <a:srgbClr val="2454E5"/>
      </a:accent1>
      <a:accent2>
        <a:srgbClr val="66C5FF"/>
      </a:accent2>
      <a:accent3>
        <a:srgbClr val="FF9900"/>
      </a:accent3>
      <a:accent4>
        <a:srgbClr val="D5DBDB"/>
      </a:accent4>
      <a:accent5>
        <a:srgbClr val="AAB7B8"/>
      </a:accent5>
      <a:accent6>
        <a:srgbClr val="879196"/>
      </a:accent6>
      <a:hlink>
        <a:srgbClr val="66C5FF"/>
      </a:hlink>
      <a:folHlink>
        <a:srgbClr val="FF9900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chemeClr val="accent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 algn="l">
          <a:lnSpc>
            <a:spcPct val="90000"/>
          </a:lnSpc>
          <a:spcAft>
            <a:spcPts val="1800"/>
          </a:spcAft>
          <a:defRPr sz="3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LS_2019 template_16x9_dark_v01.potx" id="{CB0D477D-C836-4597-B684-6372A9B6D0D2}" vid="{64E9E456-35C8-4ACA-9778-6762270568AD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43410</TotalTime>
  <Words>1001</Words>
  <Application>Microsoft Macintosh PowerPoint</Application>
  <PresentationFormat>On-screen Show (16:9)</PresentationFormat>
  <Paragraphs>251</Paragraphs>
  <Slides>34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34</vt:i4>
      </vt:variant>
    </vt:vector>
  </HeadingPairs>
  <TitlesOfParts>
    <vt:vector size="52" baseType="lpstr">
      <vt:lpstr>Amazon Ember</vt:lpstr>
      <vt:lpstr>Amazon Ember Light</vt:lpstr>
      <vt:lpstr>Amazon Ember Regular</vt:lpstr>
      <vt:lpstr>Arial</vt:lpstr>
      <vt:lpstr>Calibri</vt:lpstr>
      <vt:lpstr>Consolas</vt:lpstr>
      <vt:lpstr>Lucida Console</vt:lpstr>
      <vt:lpstr>Segoe UI</vt:lpstr>
      <vt:lpstr>Segoe UI Semilight</vt:lpstr>
      <vt:lpstr>Times New Roman</vt:lpstr>
      <vt:lpstr>Verdana</vt:lpstr>
      <vt:lpstr>Wingdings</vt:lpstr>
      <vt:lpstr>DeckTemplate-AWS</vt:lpstr>
      <vt:lpstr>DeckTemplate-AWS-Dark</vt:lpstr>
      <vt:lpstr>1_DeckTemplate-AWS-Dark</vt:lpstr>
      <vt:lpstr>2_DeckTemplate-AWS</vt:lpstr>
      <vt:lpstr>1_DeckTemplate-AWS</vt:lpstr>
      <vt:lpstr>4-05853_ELS_2019_Template_Dark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fundamental   metric for innovation?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Adrian Cockcroft</cp:lastModifiedBy>
  <cp:revision>237</cp:revision>
  <cp:lastPrinted>2019-09-05T23:12:54Z</cp:lastPrinted>
  <dcterms:created xsi:type="dcterms:W3CDTF">2016-06-17T18:22:10Z</dcterms:created>
  <dcterms:modified xsi:type="dcterms:W3CDTF">2020-06-10T16:19:20Z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